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01D6C-19CD-4889-9CC9-3982A9919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32BB8-DDAB-45F3-90BB-69C2CAF47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9270D-4ECA-4E4B-822F-83FA87063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A3A5D-58DC-4214-8761-1EA08C773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C162D3-CDCC-45D0-BD81-2B1E5A5BB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508D2C-ADCC-4EB2-9B27-914DD306F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387B0C-FDD3-47B1-AB30-24AF3F23F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3BE775-120C-43D7-A5A7-B8C21AF65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A5B658-064F-479B-B221-97421CEAF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CD134-742A-48E6-BA70-94D6588F0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744C9-DAD3-4950-87FB-35D10F716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3503011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某中学师德规范队伍建设的工作计划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师德规范队伍现状分析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师德规范队伍建设计划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实施步骤与时间安排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组织保障与措施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预期效果与评估指标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428" b="742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落实立德树人根本任务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加强师德规范队伍建设是全面贯彻党的教育方针，落实立德树人根本任务的重要举措。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提升教师队伍素质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师德规范队伍建设有助于提升教师队伍整体素质，树立良好的教育形象。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促进学生健康成长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加强师德规范队伍建设有助于为学生营造良好的成长环境，促进学生健康成长。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制定师德规范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加强师德教育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强化师德监督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营造尊师重教氛围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工作目标与任务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57" r="1675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明确教师应遵循的职业道德和行为规范，树立崇高的师德榜样。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通过开展师德教育活动，引导教师自觉践行师德规范，提高师德素养。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建立健全师德监督机制，及时发现和纠正违反师德规范的行为。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加强社会宣传，提高教师职业声望，营造尊师重教的社会氛围。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始终把教师和学生作为师德规范队伍建设的出发点和落脚点，关注教师成长和学生发展。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坚持以人为本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既注重教师的教育教学能力，又重视教师的职业道德素养，选拔和培养德才兼备的优秀教师。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坚持德才兼备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遵循国家法律法规和教育方针政策，依法保障教师和学生的合法权益，维护教育公平。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坚持依法治教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不断探索新形势下师德规范队伍建设的新思路、新方法和新途径，推动师德建设工作不断取得新成效。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坚持改革创新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工作原则与指导思想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师德规范队伍现状分析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老中青三代教师占比合理，但青年教师数量相对较少。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教师年龄结构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学历与专业背景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教学经验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教师学历层次较高，专业背景丰富，具备跨学科教学能力。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大部分教师具备丰富的教学经验，但新教师的教学能力有待提高。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队伍结构特点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046" r="1004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893" r="1689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部分教师在教育教学中缺乏敬业精神，对学生缺乏关爱。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一些教师教育观念陈旧，难以适应新课程改革的需求。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个别教师存在违规补课、有偿家教等行为，损害了教师形象。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师德建设缺乏长效机制，教育培训不足，考核评价机制不完善。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师德意识不强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教育理念落后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职业素养不足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5" r="18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定期开展师德师风教育活动，提高教师的师德意识。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加强师德教育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组织教师参加新课程培训，学习先进的教育理念和教学方法。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更新教育理念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完善教师职业道德规范，加大对违规行为的惩处力度。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提升职业素养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完善师德考核机制，将师德表现纳入教师绩效评价体系。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建立长效机制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改进措施与方向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师德规范队伍建设计划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根据国家相关法律法规和教育部门文件，制定符合学校实际的师德规范。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000" b="13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833" r="4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083" r="12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遵循国家法律法规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突出教师职业道德、敬业精神、关爱学生等核心价值观念。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强调核心价值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通过教职工代表大会、家长委员会等渠道，广泛征求师生家长对师德规范的意见和建议。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广泛征求意见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制定师德规范标准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组织专题培训，邀请专家讲解师德师风建设的重要性及具体实践方法。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定期开展专题培训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将师德教育融入日常教育教学活动中，鼓励教师在课堂内外践行师德规范。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融入日常教育教学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组织师德实践活动，如志愿服务、结对帮扶等，提升教师师德素养。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开展师德实践活动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加强师德教育与培训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定期开展考核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每学期或学年进行师德考核，通过学生评价、家长反馈、同事互评等多种方式进行。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制定考核标准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明确师德考核的具体标准，包括教学行为、学生评价、家长反馈等方面。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公示考核结果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将考核结果公示，接受师生家长的监督与评价。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建立师德考核机制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对在师德师风建设中表现突出的教师进行表彰和奖励，树立先进典型。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奖励先进典型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对违反师德规范的教师，视情节轻重给予批评教育、诫勉谈话、通报批评等处理。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严肃处理失范行为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为每位教师建立师德档案，记录其师德表现及奖惩情况，作为教师评优评先的重要依据。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建立师德档案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完善师德奖惩制度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实施步骤与时间安排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https://d.book118.com/417135030112006024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2024-08-28T17:43:37.938</cp:lastPrinted>
  <dcterms:created xsi:type="dcterms:W3CDTF">2024-08-28T09:43:37Z</dcterms:created>
  <dcterms:modified xsi:type="dcterms:W3CDTF">2024-08-28T09:43:40Z</dcterms:modified>
</cp:coreProperties>
</file>