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B7492-CD29-433A-A40B-1E271316D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E5844-9907-4B62-BDD0-6D312AD7E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FD2FC-097F-4D32-9F5A-90D7C31AF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57ADF-0862-4F0F-A70B-1FA4CAD8E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5568BA-C77A-4D26-A91A-5B06CA5C1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59F469-3BAB-492A-8CBE-984363377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30B538-3CD0-4FA0-A211-801405E48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E9C98-2228-4CE8-82A0-F3D8E321F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4F799-71F1-4D2B-915C-BE59D7622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6F312-6E5F-4029-8EB8-5C96CEE22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1C70F-5C69-4E39-812E-EDA0D840F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400020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玻璃娃娃------坚强男孩———刘大铭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玻璃娃娃的困境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坚强男孩的奋斗历程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刘大铭的成就与荣誉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刘大铭的精神品质与人格魅力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对刘大铭的评价与展望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75" r="321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通过刘大铭的故事，向读者传递身残志坚、积极向上的精神力量，鼓励人们面对困难时保持乐观和坚强。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呼吁社会关注像刘大铭这样的罕见病患者和残障人士，提供更多的关爱和支持。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倡导关注弱势群体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基本信息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刘大铭，男，1994年出生于兰州，因基因突变导致成骨不全症（俗称“玻璃娃娃”），经历过十一次大型手术。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主要成就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2013年6月20日，完成手术半年多的刘大铭回到学校，他带着全身上下一百多处骨折、一半成型的骨盆钢板、二十多次的手术刀疤，重新踏进了校园，成为首位坐在轮椅上参加大学军训的学生；2014年参加中国首档青春励志真人秀节目《超级演说家》；2016年，刘大铭再度当选“感动中国2015年度人物”；2018年9月8日，获得第五届“全国自强模范”称号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刘大铭简介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玻璃娃娃的困境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生长发育受限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由于疾病的影响，刘大铭的生长发育受到限制，身高和体重都低于同龄人。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脆骨病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刘大铭患有成骨不全症，又称脆骨病，患者的骨骼脆弱易碎，极易发生骨折。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频繁骨折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自出生以来，刘大铭经历了十多次骨折，每一次都给他带来巨大的痛苦。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刘大铭的父母在他很小的时候就离异了，他跟随母亲生活。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父母离异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母亲为了照顾他，无法全职工作，家庭经济状况紧张。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经济困难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由于疾病的特殊性，刘大铭很难得到周围人的理解和支持。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教育歧视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在学校中，刘大铭常常因为身体状况而受到歧视和排斥。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就业困难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由于身体原因，刘大铭在就业市场上也面临着巨大的困难。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社会偏见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社会对脆骨病患者的偏见和误解，让刘大铭在社交和生活中承受着巨大的压力。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社会压力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坚强男孩的奋斗历程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早期经历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出生时的不幸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刘大铭出生时即被医生诊断为成骨不全症，这是一种罕见的先天性骨骼发育障碍性疾病，患者的骨骼脆弱易碎。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童年的挣扎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由于疾病的影响，刘大铭的童年充满了痛苦和挣扎。他不能像其他孩子一样自由自在地奔跑玩耍，甚至连站立都是一种奢望。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818" b="48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刘大铭的父母从未放弃对他的治疗和关爱，他们四处求医问药，为刘大铭的成长付出了巨大的心血。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在父母的鼓励下，刘大铭逐渐学会了如何与疾病抗争。他通过坚持不懈的锻炼和自我挑战，不断超越自己的身体极限。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成长过程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自我挑战与超越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父母的关爱与支持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学业上的挑战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由于身体原因，刘大铭在学业上面临着诸多困难。然而，他凭借着顽强的毅力和刻苦钻研的精神，不仅顺利完成了学业，还取得了优异的成绩。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社会认同与自我价值的追求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刘大铭深知自己的身体条件会让他在社会上受到一定的限制和歧视。因此，他更加努力地追求自我价值的实现和社会的认同。他通过自己的努力和成就，向世人证明了自己的价值和能力。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75" r="23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挑战与困难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https://d.book118.com/417140002012006035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2024-09-09T07:14:19.163</cp:lastPrinted>
  <dcterms:created xsi:type="dcterms:W3CDTF">2024-09-08T23:14:19Z</dcterms:created>
  <dcterms:modified xsi:type="dcterms:W3CDTF">2024-09-08T23:14:21Z</dcterms:modified>
</cp:coreProperties>
</file>