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6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AC0E7-72DA-488C-8AFD-B0B0212C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1B156-1A05-4DCB-9B01-6EBD9DFF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71D2-D233-47CA-88D4-324EA5AF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E6607-742E-444C-AEFD-50CD7C25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00C3E-0491-472A-A575-F1590130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04F866-C5F3-45F9-95C3-17E92661E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B1122-32A7-4C14-ABFA-03B218710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C0886-33F0-49DB-8238-792B2FA5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18444-A7AD-427B-A86E-04EC3EF7C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AD866-1DBA-42B8-AC05-B4F6D549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E510-00AA-4D96-AEAD-E3B4A0D3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52" r:id="rId2"/>
    <p:sldLayoutId id="2147493653" r:id="rId3"/>
    <p:sldLayoutId id="2147493654" r:id="rId4"/>
    <p:sldLayoutId id="2147493655" r:id="rId5"/>
    <p:sldLayoutId id="2147493656" r:id="rId6"/>
    <p:sldLayoutId id="2147493657" r:id="rId7"/>
    <p:sldLayoutId id="2147493658" r:id="rId8"/>
    <p:sldLayoutId id="2147493659" r:id="rId9"/>
    <p:sldLayoutId id="2147493660" r:id="rId10"/>
    <p:sldLayoutId id="21474936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43133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《穿井得一人》教学设计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作业布置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https://d.book118.com/417143133046006030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《穿井得一人》教学设计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2024-09-01T21:31:48.299</cp:lastPrinted>
  <dcterms:created xsi:type="dcterms:W3CDTF">2024-09-01T13:31:48Z</dcterms:created>
  <dcterms:modified xsi:type="dcterms:W3CDTF">2024-09-01T13:31:50Z</dcterms:modified>
</cp:coreProperties>
</file>