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41790-B33F-404E-B23C-18DD36D60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EB9CB-83F0-4C8A-9C23-3BA1EE5A5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A7518-03DD-4575-95C0-235CB8EE3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9C694-B50B-461C-9674-891908E57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6FDD24-F8C6-4AEA-A9E3-7DF9F9437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3ADB38-84D8-454D-A429-554A8C5AA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025917-3DAF-46D5-922C-FAF1C5E80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F4180-4769-4FF7-B049-CA3D1967B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EF1A9-4B3F-4BC1-B6D5-9563094A8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0AB83-E43B-49F0-8BDC-E21E6F7E9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E4CEC-165D-422E-9CA9-BFD70CE30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451550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脑血管疾病的预防健康知识科普讲座培训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一级预防：控制危险因素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二级预防：早期发现与治疗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三级预防：康复与生活质量提升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科普知识普及与传播途径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脑血管疾病概述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脑血管疾病是指由于各种原因导致的脑部血管病变，引发脑部血液循环障碍，造成局部脑组织缺血、缺氧性坏死或软化，进而产生相应的神经系统症状。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根据病变性质可分为缺血性脑血管病和出血性脑血管病两大类。前者包括短暂性脑缺血发作、脑梗死等；后者包括脑出血、蛛网膜下腔出血等。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06" r="25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脑血管疾病的发病原因多种多样，包括高血压、动脉硬化、糖尿病、高血脂等。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年龄、性别、遗传因素、吸烟、饮酒、不良饮食习惯、缺乏运动、肥胖、精神压力等均为脑血管疾病的危险因素。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281" r="28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脑血管疾病的临床表现因病变部位和性质而异，常见症状包括头痛、头晕、恶心、呕吐、言语不清、肢体麻木、无力、视物模糊等。严重者可出现意识障碍、偏瘫、失语等。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脑血管疾病的诊断方法包括神经影像学检查（如CT、MRI等）、脑血管造影、经颅多普勒超声（TCD）等。此外，还需结合患者病史、症状及体征进行综合判断。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一级预防：控制危险因素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667" r="19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低盐饮食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控制脂肪摄入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合理饮食与营养搭配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减少食盐摄入，每日食盐量不超过6克，以降低高血压风险。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多食用富含膳食纤维的食物，如全谷类、豆类、水果和蔬菜等，有助于降低胆固醇和血糖水平。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减少饱和脂肪和反式脂肪的摄入，如动物油脂、油炸食品等，以降低血脂异常风险。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合理搭配蛋白质、碳水化合物、脂肪等营养素，保证身体所需的各种营养。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戒烟限酒，远离二手烟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吸烟是脑血管疾病的独立危险因素，应尽早戒烟，减少烟草对血管的损害。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过量饮酒可导致高血压、心律失常等心血管疾病，应适量饮酒或避免饮酒。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远离二手烟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长期吸入二手烟同样会增加脑血管疾病的风险，应避免接触吸烟环境。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养成良好的作息习惯，早睡早起，避免熬夜和过度劳累。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保证每晚7-8小时的充足睡眠，有助于身体恢复和降低脑血管疾病风险。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规律作息，保证充足睡眠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建议每年进行一次全面体检，包括血压、血糖、血脂等指标的检测。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对于已经出现异常指标的人群，应密切关注并进行针对性治疗和管理，以降低脑血管疾病的发生风险。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定期体检，关注身体指标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关注身体指标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二级预防：早期发现与治疗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突然出现剧烈头痛、头晕、恶心、呕吐等症状，可能是脑血管疾病的先兆。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出现一侧肢体麻木、无力、口角歪斜、言语不清等神经系统症状，应立即就医。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短暂性脑缺血发作（TIA）是脑梗死的预警信号，表现为突发短暂的局灶性神经功能障碍，24小时内症状完全恢复。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140" r="16140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识别早期症状及就医时机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可快速排除脑出血，对脑梗死早期诊断有一定帮助。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脑部CT检查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脑部MRI检查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875" r="18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脑血管造影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对脑梗死、脑血管狭窄等病变的显示效果优于CT。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是诊断脑血管疾病的金标准，可明确血管狭窄程度和部位。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选择合适检查手段明确诊断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脑梗死患者在时间窗内可进行溶栓治疗，降低致残率和死亡率。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根据病情选择合适的抗血小板聚集药物，如阿司匹林、氯吡格雷等。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控制高血压、高血脂、糖尿病等危险因素，减少脑血管疾病复发风险。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遵循医嘱进行规范治疗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https://d.book118.com/417145155004006041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2024-09-13T16:24:00.947</cp:lastPrinted>
  <dcterms:created xsi:type="dcterms:W3CDTF">2024-09-13T08:24:00Z</dcterms:created>
  <dcterms:modified xsi:type="dcterms:W3CDTF">2024-09-13T08:24:03Z</dcterms:modified>
</cp:coreProperties>
</file>