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BA2A5-FBE3-4CEF-9EED-423952B58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1148E-EEBA-4745-8386-CB5916570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31313-6599-46BF-A7BE-0EF75F9D6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E04C9-085F-4538-87BA-8077395A5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E445A-852C-489C-927F-9E652BB4F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CECDE-7AD0-49D3-896A-CF2AA0F32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A63583-7DD9-49AF-8C96-574E73147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E75B9-CBBB-4A8B-AEE1-E830078DE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9BF00-2CBB-416C-B978-004919474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1663B-B025-4B7E-8BD8-7241B75E8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6B18F-2EDD-45EA-99E6-697DF2439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46064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护理质量安全与健康管理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护理过程中的质量安全管理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健康管理在护理质量安全中的应用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护理质量安全评价与持续改进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护理质量安全是指在护理服务过程中，通过采取一系列预防和控制措施，确保患者安全、提高护理质量，最终实现患者满意的过程。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护理质量安全是医疗安全的重要组成部分，直接关系到患者的生命安全和身体健康。提高护理质量安全水平，有助于减少医疗差错和纠纷，提升医院整体服务水平和患者满意度。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当前，我国护理质量安全水平不断提升，但仍存在一些问题，如护理人员素质参差不齐、护理操作不规范、患者安全意识薄弱等。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随着医疗技术的不断发展和患者需求的日益多样化，护理质量安全面临诸多挑战，如如何提高护理人员的专业技能和综合素质、如何加强患者安全教育和心理护理等。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通过加强护理人员的培训和管理，规范护理操作流程，提高护理服务的专业性和规范性，从而提升护理质量。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提升护理质量安全水平，可以最大限度地减少医疗差错和事故的发生，保障患者的生命安全和身体健康。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增强医院竞争力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优质的护理服务是医院核心竞争力的重要组成部分。提升护理质量安全水平，有助于提高医院整体服务水平和患者满意度，增强医院的市场竞争力。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00" r="16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提升护理质量安全的意义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制定完善的护理质量安全管理制度和流程，明确各级护理人员职责和工作标准。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建立护理质量安全监测与报告制度，及时发现和处理护理过程中的问题和隐患。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368" b="836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374" b="1037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定期对护理质量安全管理制度进行评估和修订，确保其适应性和有效性。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建立健全护理质量安全管理制度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成立专门的护理质量安全管理部门或委员会，负责全面管理和监督护理质量安全工作。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配备足够数量的专业护理人员，确保各项护理工作得到有效执行和监督。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加强护理团队之间的沟通与协作，形成高效、有序的护理质量安全工作机制。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完善护理质量安全组织架构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813" r="38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加强护理质量安全培训与教育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定期开展护理质量安全培训和教育活动，提高护理人员对质量安全的认识和重视程度。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加强护理技能培训和考核，确保护理人员具备扎实的专业知识和操作技能。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鼓励护理人员参加学术交流和继续教育活动，不断更新知识和提升能力。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护理过程中的质量安全管理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护理人员应严格按照护理操作指南进行各项操作，确保操作规范、安全。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遵守护理操作指南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熟练掌握护理技能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护理人员应不断学习和熟练掌握各项护理技能，提高操作水平。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定期对护理操作进行评估，发现问题及时改进，确保护理质量持续改进。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严格执行护理操作规范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在各项护理操作中，护理人员应准确核对患者身份，防止因身份识别错误导致的医疗事故。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167" r="24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准确识别患者身份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护理人员应积极与患者沟通，了解患者需求，提供个性化的护理服务。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加强与患者沟通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护理人员应及时记录患者病情变化，发现异常情况及时报告医生，确保患者安全。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及时记录与报告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加强患者身份识别与沟通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https://d.book118.com/417146064016006035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2024-09-09T09:19:12.845</cp:lastPrinted>
  <dcterms:created xsi:type="dcterms:W3CDTF">2024-09-09T01:19:12Z</dcterms:created>
  <dcterms:modified xsi:type="dcterms:W3CDTF">2024-09-09T01:19:15Z</dcterms:modified>
</cp:coreProperties>
</file>