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530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3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FFFB2-1914-44F1-945A-9D6E7758E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60FE5-7852-4F65-AE43-2B2F0C6B4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2FC1F-2191-4243-94DE-1449307C0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A75BB-B6BB-4412-86B2-E321C9EFD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B48045-E5A6-496C-8A67-FE9274185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D6B552-9BA2-4AAF-9E0D-A11AD4AAE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0495C8-8D41-479E-8F96-8C7BB6747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7AFE4-9BFF-436D-9391-1FC6F7CD7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7B409-42D8-4CCB-92E2-7CB66AD15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02794-0D60-4C84-92D9-463B7DDC5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9CC1E-1C81-431E-99D5-558EAF44F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5291" r:id="rId2"/>
    <p:sldLayoutId id="2147515292" r:id="rId3"/>
    <p:sldLayoutId id="2147515293" r:id="rId4"/>
    <p:sldLayoutId id="2147515294" r:id="rId5"/>
    <p:sldLayoutId id="2147515295" r:id="rId6"/>
    <p:sldLayoutId id="2147515296" r:id="rId7"/>
    <p:sldLayoutId id="2147515297" r:id="rId8"/>
    <p:sldLayoutId id="2147515298" r:id="rId9"/>
    <p:sldLayoutId id="2147515299" r:id="rId10"/>
    <p:sldLayoutId id="214751530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510020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医师资格考试细节整理与复习技巧分享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考试细节整理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复习技巧分享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备考资料推荐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考试经验分享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考试细节整理</a:t>
            </a:r>
            <a:endParaRPr lang="zh-CN" altLang="en-US"/>
          </a:p>
        </p:txBody>
      </p:sp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7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考试时间安排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考试科目与题型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考试评分标准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考试注意事项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复习技巧分享</a:t>
            </a:r>
            <a:endParaRPr lang="zh-CN" altLang="en-US"/>
          </a:p>
        </p:txBody>
      </p:sp>
      <p:sp>
        <p:nvSpPr>
          <p:cNvPr id="104913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13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制定复习计划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掌握重点难点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模拟考试与真题练习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https://d.book118.com/417151002065006026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38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站酷文艺体</vt:lpstr>
      <vt:lpstr>MiSans Normal</vt:lpstr>
      <vt:lpstr>Wingdings</vt:lpstr>
      <vt:lpstr>Calibri Light</vt:lpstr>
      <vt:lpstr>Office Theme</vt:lpstr>
      <vt:lpstr>医师资格考试细节整理与复习技巧分享</vt:lpstr>
      <vt:lpstr>目录</vt:lpstr>
      <vt:lpstr>添加章节标题</vt:lpstr>
      <vt:lpstr>考试细节整理</vt:lpstr>
      <vt:lpstr>考试时间安排</vt:lpstr>
      <vt:lpstr>考试科目与题型</vt:lpstr>
      <vt:lpstr>考试评分标准</vt:lpstr>
      <vt:lpstr>考试注意事项</vt:lpstr>
      <vt:lpstr>复习技巧分享</vt:lpstr>
      <vt:lpstr>制定复习计划</vt:lpstr>
      <vt:lpstr>掌握重点难点</vt:lpstr>
      <vt:lpstr>模拟考试与真题练习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2024-08-31T13:52:04.749</cp:lastPrinted>
  <dcterms:created xsi:type="dcterms:W3CDTF">2024-08-31T05:52:04Z</dcterms:created>
  <dcterms:modified xsi:type="dcterms:W3CDTF">2024-08-31T05:52:06Z</dcterms:modified>
</cp:coreProperties>
</file>