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28D18-77F5-409A-8CD8-DD30B3191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AC722-93A9-4029-896F-3A745F1FB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1877A-83D4-4143-AB74-D086E00C5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7875F-AE53-4A34-8779-20C35BAE1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D268E5-66DD-45B2-8737-219ADE302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200E36-D2B9-423F-A6B9-8AB1A6D58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AE8AB3-B376-4475-A1A0-9EAF761F8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CF2FA-6DD0-4C49-83F8-742F9C06A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B86014-8418-4C8B-94CA-93D6B92CC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CD0FF-916B-4344-B44B-5BB5F0442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55796-9B8A-4D9A-8194-D84AA5673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5203502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英国新闻事件营销策划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新闻事件营销策略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英国新闻事件营销案例分析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英国新闻事件营销的挑战与解决方案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未来英国新闻事件营销的趋势与展望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营销策划是对企业营销活动的计划、组织、实施和控制，旨在实现企业营销目标的过程。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有效的营销策划能够提高企业的市场竞争力，促进销售增长，提升品牌知名度和美誉度。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营销策划的定义与重要性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营销策划的重要性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营销策划定义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了解目标市场、竞争对手和消费者需求，为营销策划提供数据支持。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根据市场调研结果，明确企业营销目标，如提高市场份额、增加销售额等。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根据目标设定，制定相应的营销策略，包括产品、价格、渠道和促销策略。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执行与控制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实施营销策划方案，并对实施过程进行监控和控制，确保方案的有效执行。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营销策划的步骤与流程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对营销策划的效果进行评估，包括销售额、市场占有率、品牌知名度等指标的统计分析。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反馈与调整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根据效果评估结果，对营销策划方案进行反馈和调整，以提高方案的针对性和有效性。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优化与创新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不断优化和创新营销策划方案，以适应市场变化和消费者需求的变化，提高企业的市场竞争力。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营销策划的评估与优化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新闻事件营销策略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https://d.book118.com/417152035026006051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2024-09-24T01:58:28.781</cp:lastPrinted>
  <dcterms:created xsi:type="dcterms:W3CDTF">2024-09-23T17:58:28Z</dcterms:created>
  <dcterms:modified xsi:type="dcterms:W3CDTF">2024-09-23T17:58:30Z</dcterms:modified>
</cp:coreProperties>
</file>