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F10A4F-D9F5-43D3-871A-0726ECE20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39FEA3-DCB8-4B9B-83DF-5C6314D57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249F07-A027-4259-8832-D64BEE22A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992C2-FEA1-4323-9866-AB7B0A3E3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BEE474-7AEC-4C87-9894-F9663B1221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2D79C4-1E9E-43D1-A914-AC55D7B04E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E9494A-262C-46A9-8919-383572B153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A88B9-D87E-4124-BC17-00C7FC9A1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92FED-E4D4-4F70-BE8A-61C5A2978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EDA1E-B5C0-4537-996A-49BCE9F62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F980BB-7F69-4265-A345-652F5A199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52042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传媒艺考培训广告语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打破常规，创意无限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专业指导，名师荟萃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全面发展，多元素质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优质资源，助力成长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成功案例，见证实力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贴心服务，全程陪伴</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打破常规，创意无限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我们鼓励学生不断挑战自我，超越自我，追求卓越的成绩和表现。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挑战自我</a:t>
            </a:r>
          </a:p>
        </p:txBody>
      </p:sp>
      <p:pic>
        <p:nvPicPr>
          <p:cNvPr id="5" name="Picture 5"/>
          <p:cNvPicPr>
            <a:picLocks noChangeAspect="1"/>
          </p:cNvPicPr>
          <p:nvPr/>
        </p:nvPicPr>
        <p:blipFill>
          <a:blip r:embed="rId2"/>
          <a:srcRect l="16626" r="1662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我们注重培养学生的创新思维和独立思考能力，让他们能够在艺考中脱颖而出。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创新思维</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我们以高标准要求学生，让他们在严格的训练中不断提升自己的专业素养和技能水平。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高标准要求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拒绝平庸，追求卓越</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发掘潜力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我们致力于发掘每个学生的潜在才能和独特魅力，为他们量身定制个性化的培训方案。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全面培养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我们注重学生的全面发展，提供多元化的课程和活动，让他们在艺术道路上更加自信和坚定。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成就梦想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我们助力学生实现艺术梦想，为他们提供展示才华的舞台和机会，让他们在未来艺术之路上大放异彩。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激发潜能，成就未来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个性张扬</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我们尊重每个学生的个性和独特风格，让他们在艺术创作中展现自我，张扬个性。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探索未知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我们鼓励学生勇于探索未知领域，挑战传统观念，让他们在艺术道路上不断突破自我，创造新的可能。</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创意无限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我们鼓励学生敢于创新，勇于尝试，让他们在艺术创作中充分发挥想象力和创造力。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创意是艺术的生命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专业指导，名师荟萃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我们的教师团队由多位具有丰富教学经验和深厚行业背景的传媒艺考专家组成。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传媒艺考专家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25" r="18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学术背景强大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实战经验丰富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团队成员拥有国内外知名学府的硕士、博士学历，学术背景强大。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曾参与过大量传媒艺考的命题、阅卷和评审工作，对考试要求和评分标准有深入了解。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资深教师团队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因材施教</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针对每位学员的专业基础、兴趣爱好和学习目标，制定个性化的教学计划。</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灵活调整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根据学员的学习进度和反馈，及时调整教学计划和教学方法，确保教学效果最大化。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全面覆盖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教学计划涵盖传媒艺考的所有考试科目和知识点，确保学员全面掌握所需技能。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个性化教学计划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面试辅导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提供专业的面试辅导服务，包括面试技巧、自我介绍、回答问题等方面的指导和训练，提升学员的面试表现。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模拟考试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定期组织模拟考试，让学员熟悉考试流程和题型，提高应试能力。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真题解析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对历年真题进行深入解析，帮助学员了解考试趋势和重点，有针对性地进行备考。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实战模拟，提升应试能力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全面发展，多元素质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我们的培训课程注重引导学员发现自身独特的艺术天赋，通过专业指导和实践训练，让艺术潜能得到充分展现。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深度挖掘艺术潜能</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针对传媒艺术考试的要求，我们提供系统化的技能训练，包括表演、播音主持、编导、摄影等，使学员在技艺上达到精湛水平。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精湛技艺的磨练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通过大量经典作品的欣赏和分析，提高学员的艺术鉴赏力和审美水平，培养其对优秀艺术作品的敏锐感知力。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艺术鉴赏力的培养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艺术素养与技能并重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042" r="150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我们的课程将传媒学理论与艺术实践相结合，让学员在掌握专业知识的同时，也能从艺术的角度审视传媒现象。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传媒与艺术的交融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引入世界各国的优秀艺术作品和传媒案例，让学员在跨文化的交流中拓宽视野，激发创作灵感。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多元文化的碰撞</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紧跟科技发展趋势，将最新的科技手段融入艺术和传媒教育，培养学员运用科技工具进行创意表达的能力。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科技与创意的结合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跨学科融合，拓宽视野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https://d.book118.com/417152042156006046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2024-09-22T04:50:17.471</cp:lastPrinted>
  <dcterms:created xsi:type="dcterms:W3CDTF">2024-09-21T20:50:17Z</dcterms:created>
  <dcterms:modified xsi:type="dcterms:W3CDTF">2024-09-21T20:50:19Z</dcterms:modified>
</cp:coreProperties>
</file>