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C294C-4999-497B-B935-00CB4910A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41D7-9D8F-462E-9C53-9AB91BB56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D03BE-FEFD-4B40-82C8-7670B3311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39A04-5C6E-4C66-8A29-A41663DF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D1409-0CD7-406B-9C05-81D097A2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EB3AF-50D3-4053-A45D-AE222243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E0EC85-E20B-411A-BD4A-47486D3A4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1BE49-271F-478C-B36D-BAA0AF16F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6ABE1-5C94-4481-B4B7-72AD66B77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09C41-ADB6-4596-94FB-FC220B96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B368D-CC34-4A00-9796-6A93B127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5410001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护理床旁查房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护理床旁查房的流程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护理床旁查房的内容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护理床旁查房的效果和影响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护理床旁查房的挑战和解决方案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床旁查房是护理工作中一项重要的活动，其目的是通过实地观察和评估，了解患者的病情状况、护理效果以及潜在的护理问题，从而制定更加精准的护理计划，提高护理质量。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不断发展和患者对护理服务需求的提高，床旁查房在护理工作中的地位越来越重要。通过床旁查房，护士可以更加全面地了解患者的病情和护理需求，及时发现并解决潜在的护理问题，提高患者的满意度和治疗效果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护理床旁查房是指护士在患者床旁进行实地观察、评估和指导的一种工作方式。通过查房，护士可以了解患者的病情变化、护理效果以及患者的感受和需求，为患者提供更加精准的护理服务。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查房的重要性在于，它能够加强护士与患者之间的沟通与互动，提高护士的专业技能和服务意识，促进患者早日康复。同时，通过查房，护士可以及时发现并解决潜在的护理问题，提高护理质量，为患者提供更加安全、高效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护理床旁查房的流程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确定查房对象和目的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根据患者的病情和护理需求，确定查房的目的和重点，以便更有针对性地进行护理评估和指导。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收集患者的病史、护理记录、检查结果等相关资料，准备必要的护理工具和设备，如血压计、听诊器等。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提前通知患者及其家属、护理人员等相关人员查房时间和目的，以便他们做好准备。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查房中的操作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通过观察患者的生命体征、症状、体态等，了解患者的病情状况和护理需求。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指导护理操作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根据患者的实际情况和护理需求，指导护理人员进行正确的护理操作，如更换敷料、测量生命体征等。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与患者及其家属进行交流，了解患者的病情发展、治疗过程、护理效果等情况。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检查护理记录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查看护理记录，了解患者的护理计划、执行情况、效果评价等。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将查房中发现的问题、不足之处及改进建议反馈给相关人员，以便他们及时调整护理计划和操作方法。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对查房过程中的经验和教训进行总结，以便在今后的工作中更好地进行护理床旁查房。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将查房的相关资料进行整理归档，以便后续查阅和使用。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完善资料归档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查房后的反馈和总结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护理床旁查房的内容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患者基本信息和病情了解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患者姓名、年龄、性别、诊断等基本信息。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患者病情状况、病程、治疗手段及效果等。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患者的认知和心理状况，包括对疾病的认知和心理反应。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护理计划的执行情况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护理操作规范性和技能熟练度，如输液、吸氧、吸痰等。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护理过程中存在的问题和改进措施，以及护理效果的评价。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护理计划的制定与实施情况，包括基础护理、病情观察、康复训练等。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https://d.book118.com/417154100010006052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2024-09-25T10:29:18.275</cp:lastPrinted>
  <dcterms:created xsi:type="dcterms:W3CDTF">2024-09-25T02:29:18Z</dcterms:created>
  <dcterms:modified xsi:type="dcterms:W3CDTF">2024-09-25T02:29:20Z</dcterms:modified>
</cp:coreProperties>
</file>