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DA84B76-DDF5-4A71-9D31-72F3C46B28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21489D-7566-4F14-BD68-BAB70C80CD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87F6E59-1321-48EC-9F91-F11B6CAD2B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669ED95-6C75-4E13-B930-D6EAC9F8DC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8FC456-7A30-4266-8D56-50075A760D0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AE47E49-CA55-47E7-9FEF-CEECC054660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C43C8E7-1C81-451A-B9AB-CADB7DC0DFA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C11E26-DC8E-429F-8893-35E9F81F42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5107BF-7E7A-48E5-9213-9BE17D20BC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656889-D55E-40E7-AD5D-162BBF2396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598EF9-6FC5-436B-9096-76A50153BF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7156133152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alpha val="100000"/>
                  </a:schemeClr>
                </a:solidFill>
                <a:latin typeface="Microsoft Yahei"/>
                <a:ea typeface="Microsoft Yahei"/>
                <a:cs typeface="Microsoft Yahei"/>
              </a:rPr>
              <a:t>2024-01-01</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竞聘联通公司营业厅经理的演讲稿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个人简介与优势</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对联通公司及营业厅经理岗位的理解</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工作经验与业绩展示</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对竞聘岗位的工作设想与计划</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应对挑战与风险的能力及措施</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表达对公司的热爱和对竞聘成功的渴望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个人简介与优势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75" r="21875"/>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667" r="16667"/>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硕士学位，具备扎实的专业知识和理论素养。</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在通信行业工作多年，积累了丰富的实践经验和业务技能。</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曾担任营业厅主管，成功带领团队完成各项业绩指标。</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教育背景与工作经历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79" b="257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79" b="257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79" b="257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专业技能与证书</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熟练掌握通信行业的专业知识，包括通信网络、终端设备、业务办理等方面。</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具备优秀的沟通能力和服务意识，能够与客户建立良好的关系，提供满意的服务。</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持有通信行业相关证书，如通信工程师、营业员等。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261268" y="119793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65729" y="1205454"/>
            <a:ext cx="2584705" cy="2521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46028" y="119327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alphaModFix amt="70000"/>
          </a:blip>
          <a:srcRect l="11405" r="11405"/>
          <a:stretch>
            <a:fillRect/>
          </a:stretch>
        </p:blipFill>
        <p:spPr>
          <a:xfrm>
            <a:off x="1415276" y="1289262"/>
            <a:ext cx="2433158" cy="2364134"/>
          </a:xfrm>
          <a:prstGeom prst="ellipse">
            <a:avLst/>
          </a:prstGeom>
        </p:spPr>
      </p:pic>
      <p:sp>
        <p:nvSpPr>
          <p:cNvPr id="6" name="TextBox 6"/>
          <p:cNvSpPr txBox="1"/>
          <p:nvPr/>
        </p:nvSpPr>
        <p:spPr>
          <a:xfrm>
            <a:off x="795406" y="4001686"/>
            <a:ext cx="10658475" cy="2038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热情开朗，善于与人沟通，能够快速融入团队。</a:t>
            </a:r>
          </a:p>
          <a:p>
            <a:pPr marL="203200" lvl="0" indent="-203200">
              <a:lnSpc>
                <a:spcPct val="96000"/>
              </a:lnSpc>
              <a:buFont typeface="Arial"/>
              <a:buChar char="•"/>
            </a:pPr>
            <a:r>
              <a:rPr lang="en-US" sz="900">
                <a:solidFill>
                  <a:srgbClr val="000000">
                    <a:alpha val="100000"/>
                  </a:srgbClr>
                </a:solidFill>
                <a:latin typeface="Microsoft Yahei"/>
                <a:ea typeface="Microsoft Yahei"/>
                <a:cs typeface="Microsoft Yahei"/>
              </a:rPr>
              <a:t>工作认真负责，注重细节，能够确保工作的高质量和高效率。</a:t>
            </a:r>
          </a:p>
          <a:p>
            <a:pPr marL="203200" lvl="0" indent="-203200">
              <a:lnSpc>
                <a:spcPct val="96000"/>
              </a:lnSpc>
              <a:buFont typeface="Arial"/>
              <a:buChar char="•"/>
            </a:pPr>
            <a:r>
              <a:rPr lang="en-US" sz="900">
                <a:solidFill>
                  <a:srgbClr val="000000">
                    <a:alpha val="100000"/>
                  </a:srgbClr>
                </a:solidFill>
                <a:latin typeface="Microsoft Yahei"/>
                <a:ea typeface="Microsoft Yahei"/>
                <a:cs typeface="Microsoft Yahei"/>
              </a:rPr>
              <a:t>具备较强的学习能力和创新意识，能够不断适应行业发展和公司需求的变化。</a:t>
            </a:r>
          </a:p>
          <a:p>
            <a:pPr marL="203200" lvl="0" indent="-203200">
              <a:lnSpc>
                <a:spcPct val="96000"/>
              </a:lnSpc>
              <a:buFont typeface="Arial"/>
              <a:buChar char="•"/>
            </a:pPr>
            <a:r>
              <a:rPr lang="en-US" sz="900">
                <a:solidFill>
                  <a:srgbClr val="000000">
                    <a:alpha val="100000"/>
                  </a:srgbClr>
                </a:solidFill>
                <a:latin typeface="Microsoft Yahei"/>
                <a:ea typeface="Microsoft Yahei"/>
                <a:cs typeface="Microsoft Yahei"/>
              </a:rPr>
              <a:t>以上是我在教育背景、工作经历、专业技能和性格特点等方面的优势，相信这些优势能够为我在联通公司营业厅经理岗位上发挥出色的作用。如果能够竞聘成功，我将全力以赴，为公司的发展贡献自己的力量。</a:t>
            </a:r>
          </a:p>
        </p:txBody>
      </p:sp>
      <p:pic>
        <p:nvPicPr>
          <p:cNvPr id="7" name="Picture 7"/>
          <p:cNvPicPr>
            <a:picLocks noChangeAspect="1"/>
          </p:cNvPicPr>
          <p:nvPr/>
        </p:nvPicPr>
        <p:blipFill>
          <a:blip r:embed="rId3">
            <a:alphaModFix amt="70000"/>
          </a:blip>
          <a:srcRect t="1418" b="1418"/>
          <a:stretch>
            <a:fillRect/>
          </a:stretch>
        </p:blipFill>
        <p:spPr>
          <a:xfrm>
            <a:off x="4855037" y="1276410"/>
            <a:ext cx="2433158" cy="2364134"/>
          </a:xfrm>
          <a:prstGeom prst="ellipse">
            <a:avLst/>
          </a:prstGeom>
        </p:spPr>
      </p:pic>
      <p:pic>
        <p:nvPicPr>
          <p:cNvPr id="8" name="Picture 8"/>
          <p:cNvPicPr>
            <a:picLocks noChangeAspect="1"/>
          </p:cNvPicPr>
          <p:nvPr/>
        </p:nvPicPr>
        <p:blipFill>
          <a:blip r:embed="rId4">
            <a:alphaModFix amt="70000"/>
          </a:blip>
          <a:srcRect t="1418" b="1418"/>
          <a:stretch>
            <a:fillRect/>
          </a:stretch>
        </p:blipFill>
        <p:spPr>
          <a:xfrm>
            <a:off x="8349233" y="1271082"/>
            <a:ext cx="2433158" cy="2364134"/>
          </a:xfrm>
          <a:prstGeom prst="ellipse">
            <a:avLst/>
          </a:prstGeom>
        </p:spPr>
      </p:pic>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性格特点与优势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对联通公司及营业厅经理岗位的理解</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快速发展期</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随着通信技术的不断演进和市场需求的日益增长，联通公司实现了跨越式发展，逐渐成为了国内通信行业的领军企业之一。</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创立初期</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联通公司自成立之初，便以打破电信市场垄断、促进市场竞争为己任，通过不断的技术创新和服务提升，逐渐在市场中站稳脚跟。</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现状概述</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目前，联通公司已建成了覆盖全国的通信网络，拥有庞大的用户群体和市场份额，同时还在不断推进5G等新一代通信技术的研发和应用。</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167" r="161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联通公司的发展历程和现状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职责描述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营业厅经理是联通公司营业厅的负责人，主要负责营业厅的日常管理、业务推广、客户服务等工作，确保营业厅的高效运转和优质服务。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重要性分析</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营业厅经理是联通公司与用户之间的桥梁和纽带，他们的表现直接影响到用户的满意度和忠诚度，对于提升联通公司的品牌形象和市场竞争力具有重要作用。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63" r="250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营业厅经理的职责和重要性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通信市场的竞争日益激烈，用户需求不断变化，营业厅经理需要不断学习和提升自己的能力，以应对市场变化和用户需求的挑战。同时，他们还需要处理好与上级、下属、同事和用户之间的关系，确保团队的协作和高效执行。</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挑战分析</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5G等新技术的不断发展和应用，通信行业将迎来新的发展机遇。作为营业厅经理，可以积极参与到新技术、新业务的推广和应用中，为公司创造更多的商业价值。同时，他们还可以通过不断提升自己的能力和表现，获得更好的职业发展和晋升机会。</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机遇展望</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面临的挑战和机遇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工作经验与业绩展示</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自XXXX年加入联通公司以来，从基层员工做起，通过不断努力和学习，逐步晋升至当前职位。</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入职与成长</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多岗位锻炼</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团队协作与领导力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在联通公司期间，曾先后在客户服务、销售、市场等多个部门工作，积累了丰富的业务经验。</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长期担任团队负责人，擅长激发团队成员潜力，推动团队协作，实现共同目标。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在联通公司的工作经历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领导客户服务团队，通过改进服务流程、提升服务质量等措施，使客户满意度得到显著提升。</a:t>
            </a:r>
          </a:p>
        </p:txBody>
      </p:sp>
      <p:pic>
        <p:nvPicPr>
          <p:cNvPr id="5" name="Picture 5"/>
          <p:cNvPicPr>
            <a:picLocks noChangeAspect="1"/>
          </p:cNvPicPr>
          <p:nvPr/>
        </p:nvPicPr>
        <p:blipFill>
          <a:blip r:embed="rId2"/>
          <a:srcRect l="12500" r="12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4941" r="14941"/>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客户服务优化</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在销售部门工作期间，多次超额完成销售任务，为公司带来显著的经济效益。</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销售业绩突出</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成功策划并执行多项市场营销活动，有效提升了联通品牌在当地市场的知名度和影响力。</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市场拓展有力</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突出的工作业绩和贡献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https://d.book118.com/417156133152006051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2024-09-25T03:05:52.483</cp:lastPrinted>
  <dcterms:created xsi:type="dcterms:W3CDTF">2024-09-24T19:05:52Z</dcterms:created>
  <dcterms:modified xsi:type="dcterms:W3CDTF">2024-09-24T19:05:54Z</dcterms:modified>
</cp:coreProperties>
</file>