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68AAA6-495A-42A1-B0F5-204ACEBFC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AEB26-4EE2-477B-820D-75572FB53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CC3512-976D-4563-842E-6E234E8FF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12FCD0-A861-471B-8663-A2F78C1D56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C36372-56BC-4E26-A7A2-F3C1A08B54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402D70-A948-4809-8D6A-F992B61AFA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5D1F4D-820B-480A-A21A-9B50A26B87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9F2A1C-B7C6-454F-B535-031F10D2F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AECDE-F9F2-44D0-ACA4-85332A25D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D0199-DBA3-46DC-A53E-728EF9668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53AA1-84C7-44C3-A2B6-0840C3FC5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6114615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2024国民健康洞察报告——家庭健康篇</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家庭健康现状分析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家庭健康问题与挑战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家庭健康改善策略与建议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63" b="53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随着社会经济的发展和人民生活水平的提高，家庭健康问题逐渐成为社会关注的焦点。为了深入了解国民家庭健康状况，我们开展了这项研究。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本报告旨在全面分析家庭健康领域的现状、问题和发展趋势，为政府、企业和个人提供决策参考，推动家庭健康事业的发展。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本报告主要关注家庭健康领域，包括家庭生活习惯、家庭营养、家庭运动、家庭心理等方面。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由于数据收集的限制，本报告主要基于大中城市的调查数据，可能无法全面反映全国的家庭健康状况。同时，由于数据时效性的问题，部分数据可能已经发生变化。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家庭健康现状分析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91" b="299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320" b="183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家庭健康总体状况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家庭健康水平稳步提升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随着国家健康政策的推进和居民健康意识的提高，家庭健康状况总体呈现稳步上升趋势。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城乡差距逐步缩小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城乡家庭在健康水平上的差距正在逐步缩小，农村家庭健康状况得到明显改善。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家庭健康投入持续增加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家庭在健康方面的投入逐年增加，包括医疗保健支出、健康食品、健身器材等。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家庭成员健康状况差异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不同年龄、性别和职业的家庭成员在健康状况上存在差异，需针对不同群体制定相应的健康促进措施。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慢性病高发</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家庭成员中慢性病发病率较高，如高血压、糖尿病、心血管疾病等，需加强慢性病预防和管理。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心理健康问题凸显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家庭成员面临的心理健康问题日益突出，如焦虑、抑郁等，需关注家庭成员的心理健康状况。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家庭成员健康状况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环境因素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家庭居住环境、饮食习惯、运动习惯等对家庭成员的健康状况产生影响，需加强环境改善和健康生活方式引导。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医疗保障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家庭成员能否获得及时有效的医疗保障是影响其健康状况的重要因素，需完善医疗保障体系，提高医疗保障水平。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遗传因素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家庭成员的遗传背景对健康状况具有重要影响，需关注家族病史对家庭成员健康的影响。</a:t>
            </a:r>
          </a:p>
        </p:txBody>
      </p:sp>
      <p:pic>
        <p:nvPicPr>
          <p:cNvPr id="10" name="Picture 10"/>
          <p:cNvPicPr>
            <a:picLocks noChangeAspect="1"/>
          </p:cNvPicPr>
          <p:nvPr/>
        </p:nvPicPr>
        <p:blipFill>
          <a:blip r:embed="rId2"/>
          <a:srcRect l="13792" r="13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家庭健康影响因素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家庭健康问题与挑战</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慢性疾病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高血压、糖尿病等慢性疾病在家庭成员中较为常见，需要长期管理和控制。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肥胖问题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随着生活水平的提高，家庭成员中肥胖的比例逐渐上升，肥胖可能引发一系列慢性疾病。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心理健康问题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家庭成员面临的工作、生活压力可能导致焦虑、抑郁等心理问题，影响家庭和谐。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常见家庭健康问题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https://d.book118.com/417161146155006030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2024-09-02T16:00:28.588</cp:lastPrinted>
  <dcterms:created xsi:type="dcterms:W3CDTF">2024-09-02T08:00:28Z</dcterms:created>
  <dcterms:modified xsi:type="dcterms:W3CDTF">2024-09-02T08:00:30Z</dcterms:modified>
</cp:coreProperties>
</file>