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0F321-99BE-4D2C-A09D-BEEB3C14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27C5E-F133-4DE5-A274-A34969C54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25763-B30A-44EC-8038-1A34871A1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A1367-39C4-4E50-82A3-D38F2166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E0E4A-B195-4E03-B666-FE7DD223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4B4E1-42F9-4972-9672-9B284B65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05737-3E73-4B06-93D8-8D84A7635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D5F39-3527-443E-A622-1F6F63CE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90917-8F5D-4C88-8FF7-7A63EA05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C2815-2C3A-4675-9287-01361CE5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F3C8B-F3A6-4BC4-9AB3-34331BDFD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200015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医院放射诊疗防护知识梳理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放射诊疗设备与安全操作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放射防护原则与措施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患者安全与防护教育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放射事故应急处理与报告制度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法规标准与监管要求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71" r="317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放射线是指从放射性物质中自发地放射出的粒子或电磁波，具有穿透物质的能力。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放射线具有波粒二象性，既可以表现为粒子形式，也可以表现为波动形式。它们能够穿透物质，使物质发生电离或激发。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放射线定义及特性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放射诊疗是利用放射线的特性对人体进行诊断和治疗的一种方法。其目的在于通过观察和分析放射线在人体内的分布和变化，了解病变的位置、形态和性质，为临床医生提供准确的诊断依据和治疗方案。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放射诊疗广泛应用于医学各个领域，如X射线检查、CT扫描、核医学、放射治疗等。它们为临床医生提供了非侵入性的诊断手段，同时也为治疗提供了有效的手段。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放射诊疗目的与应用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放射线对人体具有两面性。一方面，适量的放射线可以用于诊断和治疗疾病；另一方面，过量的放射线会对人体造成损伤。放射线可以破坏人体细胞的DNA结构，导致细胞死亡或癌变。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放射线对人体影响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量接触放射线会增加患癌症的风险，如肺癌、甲状腺癌等。此外，放射线还可能对生殖系统、免疫系统、神经系统等造成损害，影响人体健康。因此，在进行放射诊疗时，必须严格遵守安全防护措施，确保患者和医护人员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放射线对人体影响及危害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放射诊疗设备与安全操作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288" r="202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36" r="198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常见放射诊疗设备介绍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用于拍摄骨骼、胸部等部位的X光片，辅助医生进行诊断。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通过X射线旋转扫描人体部位，生成横断面图像，用于诊断各种疾病。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利用强磁场和射频脉冲，生成人体内部结构和功能的详细图像。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通过放射性核素进行诊断和治疗，如PET扫描仪和放射性治疗设备。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CT扫描仪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MRI扫描仪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核医学设备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确保设备在正确的参数和条件下运行，避免误操作导致的风险。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严格遵守设备操作规程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确保设备处于良好状态，及时发现并处理潜在问题。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在操作放射诊疗设备时，必须佩戴个人防护用品，如铅围裙、铅眼镜等，以减少辐射对操作人员的伤害。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使用个人防护用品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在操作放射诊疗设备时，应确保与辐射源保持安全距离，避免受到不必要的辐射。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注意辐射安全距离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设备使用注意事项及安全规范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具备相关资质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定期参加复训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操作人员资质要求与培训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操作人员必须持有有效的放射工作人员证，并具备相应的专业知识和技能。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操作人员应接受放射防护和设备操作的专业培训，确保能够正确、安全地操作设备。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操作人员应定期参加放射防护和设备操作的复训课程，以保持专业知识和技能的更新。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操作人员应遵守职业道德规范，尊重患者隐私权，保护患者安全。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放射防护原则与措施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时间防护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尽量缩短人体受照射的时间。在放射工作过程中，如果可能的话，要尽量缩短时间，即工作人员要尽量用较短的时间去完成工作，减少不必要的停留时间。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距离防护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利用距离进行防护是简易而有效的措施。在不影响工作的情况下，应尽量远离放射源。在放射源和工作人员之间设置屏蔽物，以达到减弱射线的目的。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屏蔽防护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把放射源放在金属制成的容器内以达到防护的目的。在放射工作中，根据放射源的种类和能量大小以及工作性质的不同，要采用不同的屏蔽材料（如铅、铁、水泥、砖等）来减弱射线。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时间、距离、屏蔽三原则解析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医用铅衣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铅衣是一种特殊的服饰，可以通过屏蔽射线，使患者在做身体检查时的的伤害降到最低，国家要求进行放射检查时，必须对非检查部位尤其是性腺、甲状腺进行屏蔽保护。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铅围脖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铅围脖与铅衣配合使用，用于保护甲状腺免受射线伤害。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用于头部防护，减少射线对头部特别是眼睛的伤害。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铅橡胶手套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用于手部防护，减少射线对手部的伤害。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个人防护措施及用品选用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https://d.book118.com/417200015026006033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2024-09-06T10:14:10.217</cp:lastPrinted>
  <dcterms:created xsi:type="dcterms:W3CDTF">2024-09-06T02:14:10Z</dcterms:created>
  <dcterms:modified xsi:type="dcterms:W3CDTF">2024-09-06T02:14:12Z</dcterms:modified>
</cp:coreProperties>
</file>