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56759-707C-4073-A6DA-6B780D40E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4D295-F6DC-4824-9E8B-1E4A2753F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890FE-A80E-4535-92FC-A08635CD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83901-EC9F-4398-BF59-68600DC7F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28F1F-AD3C-4FD4-953A-84CBB8BD5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9E1BD-9123-4AA3-B8AF-64B72302E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482CA-F129-4017-B55B-3A126AB84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3D62C-833C-4CE9-9131-D7912CF9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E2F7F-95B4-4E0C-B7D6-49BF34AB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515C8-E927-40BA-8E1B-DD94F174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D6EB2-6074-4D4C-A4C8-A7FD0E389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201030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创业政策解读详解讲义课件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创业政策概述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创业政策核心内容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创业政策实施与监管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创业者权益保障与激励机制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创业政策效果评估及改进方向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创业政策概述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创业政策定义与作用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创业政策是指国家和地方政府为鼓励、支持和引导创业活动而制定的一系列法律、法规、规章和措施的总称。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创业政策定义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创业政策在促进创业活动、推动经济发展、增加就业机会等方面具有重要作用。通过提供创业扶持、降低创业门槛、优化创业环境等措施，创业政策能够激发社会创新活力，推动大众创业、万众创新。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创业政策作用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648" r="10648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国内外创业政策现状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政府对创业活动给予了高度重视，出台了一系列创业扶持政策，如“大众创业、万众创新”、“互联网+”等战略，以及针对大学生创业、农民工返乡创业等特定群体的优惠政策。这些政策在促进创业活动方面取得了显著成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国内创业政策现状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许多国家也非常重视创业活动，纷纷出台各种创业扶持政策。例如，美国制定了《国家创业战略》，通过提供创业教育、创业资金扶持等措施鼓励创业；新加坡实施了“创业国度”计划，通过提供税收优惠、租金补贴等方式支持创业者；欧洲国家也普遍重视创业创新，通过设立创业基金、提供创业培训等措施促进创业活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国外创业政策现状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499" r="449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创业政策目标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创业政策的主要目标是促进创业活动、推动经济发展、增加就业机会。具体目标包括降低创业门槛、提高创业者素质和能力、优化创业环境等。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创业政策原则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实施创业政策应遵循以下原则：一是政府引导与市场主导相结合；二是普惠性与针对性相结合；三是长期性与阶段性相结合；四是政策扶持与自我发展相结合。这些原则有助于确保创业政策的科学性、合理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创业政策目标与原则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创业政策核心内容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财政支持政策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财政资金支持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各级政府设立创业扶持资金，以奖励、补贴、贷款贴息等方式支持创业者和初创企业。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政府采购支持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政府通过优先采购、预留份额等方式，支持创业企业和创新产品进入市场。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创业投资引导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政府引导社会资本进入创业投资领域，鼓励风险投资、天使投资等支持初创企业。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减税政策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对新注册企业、高新技术企业等在一定期限内免征部分或全部税收。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免税政策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退税政策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对出口企业实行退税政策，鼓励企业拓展国际市场。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对初创企业、小型微利企业等实行税收减免，降低企业税负。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金融机构对初创企业提供优惠贷款政策，包括降低贷款利率、延长贷款期限等。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政府设立担保机构或担保基金，为初创企业提供融资担保服务。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鼓励和支持符合条件的初创企业在境内外证券市场上市融资。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金融支持政策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各级政府出台人才引进政策，吸引海内外高层次人才来本地创新创业。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042" r="6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政府、高校和企业合作，共同培养创新创业人才，提供培训、实习和就业机会。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对优秀创新创业人才给予奖励和荣誉，激发人才创新创业活力。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创业政策实施与监管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各级政府部门在创业政策实施中承担主要责任，包括制定政策、提供资金支持、优化创业环境等。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政府各部门之间需建立有效的协作机制，确保政策顺利实施。例如，财政部门负责资金筹措和监管，人社部门负责创业培训和指导，工商部门负责企业注册和监管等。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政府部门职责与协作机制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政府对创业政策的实施过程进行严格监管，包括资金使用情况、政策执行效果等方面。同时，建立投诉举报机制，接受社会监督。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政府定期对创业政策的实施效果进行评估，包括政策覆盖面、创业成功率、就业带动效应等指标。评估结果作为政策调整和完善的重要依据。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监管措施及效果评估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https://d.book118.com/417201030055006042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2024-09-15T16:00:15.474</cp:lastPrinted>
  <dcterms:created xsi:type="dcterms:W3CDTF">2024-09-15T08:00:15Z</dcterms:created>
  <dcterms:modified xsi:type="dcterms:W3CDTF">2024-09-15T08:00:17Z</dcterms:modified>
</cp:coreProperties>
</file>