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CDD2F7-EFB2-4DBA-AD00-7A882581E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CFB5FE-9D48-4564-84A5-3320E9D13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7CA4F4-971D-4281-AD48-4FABFC1FD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2D82A5-7328-4E57-AF0D-7FE96E6C4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40C016-6155-4B41-85DC-585F425EF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43D2EE-0059-49FF-B982-484BD6C8FE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BC2556-6328-409C-8DCE-CBEAE5031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1060EB-3FED-47CD-837A-8440936F7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B7E701-CDD3-4C9F-9AA8-68628B57F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67795C-AC4D-4022-A98E-9E0ADCDE6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8D7A58-F41A-4690-A5A5-15D344A65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720103311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留学工商管理研究计划书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研究目的和问题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研究计划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预期贡献和创新点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11" b="17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工商管理的重要性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工商管理是现代企业不可或缺的管理学科，对于企业的战略规划、组织管理、市场营销等方面具有重要意义。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随着全球化和市场竞争的加剧，工商管理知识和技能的需求日益增长，对于企业的生存和发展至关重要。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留学能够提供更广阔的视野和更丰富的知识体系，让学生接触到国际先进的工商管理理念和实践。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通过留学，学生可以与来自不同国家和文化背景的师生交流，培养跨文化沟通和合作的能力，为未来的国际化发展打下基础。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留学对于工商管理学习的意义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当前工商管理研究正朝着跨学科、跨领域的方向发展，涉及到的领域包括心理学、社会学、经济学等。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随着数字化和人工智能技术的快速发展，工商管理面临着新的挑战和机遇，如何将新技术应用于企业管理实践是当前研究的热点问题。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全球化和环境可持续性也是当前工商管理研究的重点领域，如何在实现企业发展的同时保护环境、履行社会责任是重要的研究议题。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当前工商管理研究的趋势和挑战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研究目的和问题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48" r="1464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促进中外工商管理的交流与合作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通过留学研究，搭建中外工商管理领域的交流与合作平台，推动我国企业与国际企业的合作与发展。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探索工商管理领域的新理论和新实践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通过留学深造，深入研究国际先进的工商管理理论和实践，为我国企业提供新的思路和方法。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提高个人专业能力和国际化视野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通过留学学习，提升个人在工商管理领域的专业素养和国际化视野，为未来的职业发展打下坚实的基础。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研究问题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如何借鉴国际先进的工商管理理论和实践，为我国企业提供有效的解决方案？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如何将国际先进的工商管理理念和方法融入我国企业的实际运营中？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如何提高我国企业在国际市场上的竞争力和影响力？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实践意义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通过留学学习，帮助我国企业掌握国际先进的工商管理理论和实践，提高企业的竞争力和创新能力。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人才培养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通过留学深造，培养一批具有国际视野和专业技能的工商管理人才，为我国经济社会发展提供人才支持。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理论意义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通过留学研究，丰富和发展我国工商管理理论体系，为国内外学者提供有益的学术参考。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090" r="1709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研究意义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42" r="1004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对工商管理领域的学术文献进行系统回顾，了解研究现状和前沿问题。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文献综述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选择具有代表性的企业或组织作为研究对象，深入剖析其经营策略和管理模式。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案例研究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通过问卷调查、访谈等方式收集数据，对理论模型进行实证检验。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实证研究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利用计算机模拟技术，对不同管理策略进行实验，分析其效果。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模拟实验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https://d.book118.com/417201033112006036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2024-09-11T14:05:36.712</cp:lastPrinted>
  <dcterms:created xsi:type="dcterms:W3CDTF">2024-09-11T06:05:36Z</dcterms:created>
  <dcterms:modified xsi:type="dcterms:W3CDTF">2024-09-11T06:05:38Z</dcterms:modified>
</cp:coreProperties>
</file>