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4F7DD7-0BF5-4EF5-BA3D-A3791029E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C3D06-78B1-41EF-B7C4-65EA0E6C5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57DAD-3FD5-4B08-ADED-BB23F15AA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D7FCC3-B04B-4882-BEC0-5E70455B00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324B68-2615-45B2-84FB-665B201938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32C0B6-5D67-44FF-8697-F7FB77385D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4FB5FE-2139-4785-8219-B42555705C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9B1289-F046-4065-8419-40B19B05E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753B48-105E-4945-9C27-11FABB947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68197-00AD-49CB-95F1-8354D9812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5A25F-B31A-484E-B430-CC0D6FB22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20104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医学护理伦理学ppt</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医学护理伦理学的基本原则</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医学护理伦理学的主要议题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医学护理伦理学的实践应用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医学护理伦理学的未来发展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医学护理伦理学是研究医学护理实践中道德问题的学科，旨在指导医护人员遵循伦理原则，维护患者权益，促进医学事业的健康发展。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医学护理伦理学涉及的领域广泛，包括生命伦理、健康伦理、医学伦理等方面，旨在为医护人员提供道德指导和行为规范。</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提升社会信任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医学护理伦理学通过维护患者权益和提高医疗质量，增强社会对医护人员的信任感，有利于维护社会稳定和和谐。</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维护患者权益</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医学护理伦理学强调尊重患者的自主权和尊严，保护患者的隐私和权益，确保患者在接受医疗服务时得到公正和合理的对待。</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提高医疗质量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医学护理伦理学要求医护人员遵循伦理原则，以患者为中心，提供高质量的医疗服务，从而提高医疗质量，保障患者的生命健康。</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促进医学发展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医学护理伦理学为医学研究和实践提供道德指导和行为规范，促进医学技术的创新和发展，推动医学事业的进步。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医学护理伦理学的意义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医学护理伦理学的基本原则</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581" b="558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尊重原则</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尊重患者的自主权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医护人员应尊重患者自主决定接受或拒绝治疗、护理的权利，不强迫患者做出选择。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保护患者的隐私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医护人员应保护患者的隐私信息，不泄露患者的个人信息和病情，维护患者的尊严。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尊重患者的文化和信仰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医护人员应尊重患者的文化和信仰，不因个人偏见或歧视而影响护理工作。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医护人员在实施护理操作时应尽量避免给患者带来不必要的身体伤害，如防止压疮、预防感染等。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避免造成身体伤害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医护人员应关注患者的心理需求，避免在护理过程中给患者带来心理创伤，如保护患者隐私、给予心理支持等。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避免造成心理伤害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411" r="2141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医护人员应积极处理治疗、护理过程中出现的不良反应，减轻患者的痛苦和不适。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及时处理不良反应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资源分配公正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在医疗资源有限的情况下，医护人员应根据患者的病情和治疗需求，合理分配医疗资源，确保每位患者得到公正的待遇。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公平对待患者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医护人员应公平对待每一位患者，不因个人喜好、偏见或利益关系而偏袒或歧视某些患者。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保障患者权益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医护人员应积极维护患者的权益，如知情同意权、隐私权等，确保患者在接受治疗、护理过程中得到公正的对待。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医学护理伦理学的主要议题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确保患者的生命健康权、知情权、自主权、隐私权等得到充分尊重和保护。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患者权益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医生职责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375" b="14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平衡关系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958" b="2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医生应遵守医德，履行诊疗规范，为患者提供专业、安全、有效的医疗服务。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在维护患者权益的同时，医生也需保障自身的合法权益，确保医疗工作的正常进行。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患者权益与医生职责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知情同意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医生在提供医疗服务前，应向患者充分说明诊疗方案、风险及后果，确保患者或其家属签署知情同意书。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特殊情况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在特定情况下，如传染病、紧急救治等，医生可能需要突破保密原则，向相关部门或人员寻求协助。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医疗保密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医生应保守患者的医疗秘密，不得随意泄露患者的个人信息和病情。</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医疗保密与知情同意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关注晚期患者的心理、情感需求，减轻其痛苦，提供舒适、安宁的医疗护理。</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8750" b="18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9482" r="1948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临终关怀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尊重患者的死亡方式选择，维护其尊严，避免不必要的抢救和治疗。</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死亡尊严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在临终关怀和死亡尊严方面，应遵循自主、不伤害、有利和公正等伦理原则。</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伦理原则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临终关怀与死亡尊严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https://d.book118.com/417201042011006055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2024-09-29T14:43:43.801</cp:lastPrinted>
  <dcterms:created xsi:type="dcterms:W3CDTF">2024-09-29T06:43:43Z</dcterms:created>
  <dcterms:modified xsi:type="dcterms:W3CDTF">2024-09-29T06:43:45Z</dcterms:modified>
</cp:coreProperties>
</file>