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27C05-44F2-4390-81EA-6B3918BB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97664-389C-4984-B1BD-6AA2C084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C2C9F-4537-477C-8C87-E61C0324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23D26-3A14-452A-A677-B664731C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BED788-E301-4ECA-B851-A9ABEF1DA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D4293-5132-49BB-8E63-55A627E0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35BFD-127A-46BF-8E1E-9CEBB183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E835C-C1E6-4067-836E-3E8A1B77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7C45D-6276-41EE-BC9C-991A658D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20306-5D8C-4DCA-BAC2-68E37C6D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E6B8E-9832-4CE5-B37C-A2D70DED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013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Pilon骨折的护理查房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Pilon骨折是指累及胫骨远端关节面的骨折，通常由高能量损伤引起。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Pilon骨折常伴有严重的软组织损伤、关节面塌陷和粉碎性骨折，治疗难度较大，预后可能受到影响。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81" b="253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高能量损伤是导致Pilon骨折的主要原因，如车祸、高处坠落等事故。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骨折发生时，由于暴力作用，胫骨远端关节面受到挤压、撞击和碾磨，导致关节面受损、骨质碎裂和周围软组织的严重损伤。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Pilon骨折主要表现为踝关节肿胀、疼痛、活动受限和畸形。患者可能伴有皮下瘀斑、皮肤破损和开放性伤口。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医生通过详细询问病史、体格检查和影像学检查（如X光、CT和MRI）来确诊Pilon骨折。影像学检查可以帮助医生了解骨折的类型、关节面的塌陷程度以及周围软组织的损伤情况。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疼痛评估是Pilon骨折护理的重要环节，有助于了解患者的疼痛程度和制定相应的护理措施。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在评估疼痛时，应关注患者的疼痛部位、疼痛性质、疼痛程度以及疼痛对睡眠、日常生活的影响。可以采用数字评分法、视觉模拟评分法等疼痛评估工具，以便更准确地了解患者的疼痛状况。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肢体功能评估有助于了解患者的运动功能和日常生活能力，为制定康复计划提供依据。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评估内容包括关节活动度、肌力、肌张力、步态和平衡能力等。通过观察患者的动作和日常生活表现，评估其肢体功能状况，以便制定个性化的康复计划。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心理与社会支持评估关注患者的心理状态、应对方式和家庭社会支持情况，有助于提供合适的心理护理和社会支持。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评估时应了解患者的情绪状态、焦虑和抑郁程度，以及患者对疾病的认知和应对方式。同时，了解患者的家庭和社会支持状况，以便为患者提供合适的心理护理和社会支持。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Pilon骨折的护理措施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https://d.book118.com/418000130116006034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2024-09-13T06:34:11.954</cp:lastPrinted>
  <dcterms:created xsi:type="dcterms:W3CDTF">2024-09-12T22:34:11Z</dcterms:created>
  <dcterms:modified xsi:type="dcterms:W3CDTF">2024-09-12T22:34:13Z</dcterms:modified>
</cp:coreProperties>
</file>