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9690F-AF2C-4B7C-BEF7-0DF3D348E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5777A-8B84-461D-A3A9-6B7B0F6D3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5D919-B45A-427B-A2F3-516386365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6ED63-FFB7-4EB0-B254-C3C1E4A81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E09618-4313-45D0-A75E-63D734615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BA06BB-E958-41B6-898A-AB055AE5D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19537C-8633-419E-BB8C-32BB0CDF7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EC1C2-24B0-4DCC-8949-971E3D779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FFC16-20FF-48D9-8671-2A2674AFA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C4684-49DF-4779-89D1-5FA97DCD1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78CDE-61B5-4C08-B0B1-3552C0786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0100102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护理查房格式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查房前准备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患者情况介绍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护理评估与诊断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护理措施实施与记录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查房效果评价与反馈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与患者及家属沟通交流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查房前准备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62" b="189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确定查房目标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明确查房的主题和目的，例如评估患者病情、检查护理措施执行情况、解决护理问题等。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根据查房目标，制定相应的查房计划和流程。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根据医院和科室的规定，合理安排查房时间，确保所有相关人员能够参加。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选择合适的查房地点，确保环境安静、整洁，有利于进行查房讨论和记录。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安排查房时间和地点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通知相关人员参加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提前通知主管医生、责任护士、患者及其家属等相关人员查房的时间、地点和目的。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确保相关人员了解查房流程和注意事项，以便更好地配合和参与查房工作。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患者情况介绍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入院时间、入院原因、主诉等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既往健康状况、家族史、过敏史等相关信息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姓名、性别、年龄、职业等基本信息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疾病发生、发展的过程及时间线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目前正在接受的治疗方案及用药情况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既往诊断、治疗及效果评估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病史及治疗过程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目前病情及护理需求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当前患者的症状、体征及病情评估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针对患者病情的护理措施及建议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存在的护理问题及潜在风险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需要重点关注和监测的指标及注意事项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护理评估与诊断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详细询问患者病史，包括现病史、既往史、家族史等。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对患者进行全面、系统的体格检查，了解病情及身体状况。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实验室及辅助检查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根据病情需要，安排相应的实验室检查和辅助检查，如血常规、尿常规、心电图等。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收集患者资料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识别护理问题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根据收集的患者资料，分析并识别出患者存在的护理问题，如疼痛、呼吸困难、营养不良等。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评估问题严重程度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对识别出的护理问题进行评估，确定问题的严重程度和紧急程度。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分析问题原因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深入分析护理问题产生的原因，为制定针对性的护理措施提供依据。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分析护理问题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https://d.book118.com/418001001026006034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2024-09-12T11:12:01.985</cp:lastPrinted>
  <dcterms:created xsi:type="dcterms:W3CDTF">2024-09-12T03:12:02Z</dcterms:created>
  <dcterms:modified xsi:type="dcterms:W3CDTF">2024-09-12T03:12:04Z</dcterms:modified>
</cp:coreProperties>
</file>