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6DC52-22D6-446E-BDF8-260DB0F2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86964-E315-414B-9C7B-260765EA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B502B-115B-46F4-8EDF-27E49E16B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0835F-DEFE-4254-B792-D26B04CAD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B0DD77-07FC-488B-A58A-52341AB0F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56AE5-254D-4B04-B63A-E087FFD1E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E418DC-D086-45BB-B681-61B81EAB0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7506A-5017-4A53-BCB2-CA7F08F75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D2904-69C2-42D3-8120-BAB3F0EA1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0A406-3BC9-4E69-A0E2-E556B7168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8167B-54AA-4063-BDFD-D7C7FB859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2031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公关礼仪部个人工作总结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存在不足与改进方向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792" b="13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通过总结个人工作经验，发现自身不足之处，进而改进提升，推动整个部门工作水平的提高。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提升公关礼仪部门整体工作水平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通过分享个人工作总结，促进部门内部成员之间的相互了解和信任，增强团队协作意识和凝聚力。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加强部门内部沟通与协作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通过总结个人在工作中取得的成果和贡献，展现个人能力和价值，为今后的职业发展打下基础。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展示个人工作成果与价值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工作职责与任务完成情况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阐述个人在公关礼仪部门的具体工作职责，以及在过去一段时间内各项任务的完成情况。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展示个人在工作中取得的成果和业绩，包括成功策划和执行的公关活动、媒体合作、品牌形象提升等方面的具体案例和数据。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分析个人在工作中存在的不足和问题，如时间管理、沟通技巧、团队协作等方面的短板，并提出改进措施和计划。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根据个人职业发展目标和公司业务发展需求，制定未来一段时间内的工作计划和目标，包括提升个人能力、推动部门创新、加强团队协作等方面的具体行动计划。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根据公司业务需求，策划并组织各类公关活动，包括新品发布会、媒体见面会、客户答谢会等。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策划公关活动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负责活动的具体执行工作，包括场地布置、人员协调、流程安排等，确保活动的顺利进行。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对活动效果进行评估，收集反馈意见，总结经验教训，为下次活动提供改进建议。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公关活动策划与执行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建立并维护媒体资源库，与各类媒体保持密切联系，确保公司信息的准确传播。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媒体资源管理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撰写并发布新闻稿，向媒体提供公司最新动态和相关信息，提高公司曝光度。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新闻稿发布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负责与媒体进行合作洽谈，争取更多的宣传机会和资源支持。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媒体合作洽谈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媒体关系维护与发展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参与制定公司品牌形象规划，明确品牌定位和传播策略。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通过各种渠道和手段进行品牌传播，包括广告、公关活动、社交媒体等。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定期对公司品牌形象进行监控和评估，及时发现并处理负面信息。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135" b="27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危机公关处理与应对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危机预警机制建立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建立危机预警机制，及时发现潜在的危机因素，制定应对措施。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危机应对处理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在危机发生时，迅速启动应急计划，与相关部门紧密合作，妥善处理危机事件。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危机后续管理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对危机处理结果进行总结和评估，完善危机应对机制，防止类似事件再次发生。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策划并执行大型公关活动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成功策划并执行了5场大型公关活动，包括新品发布会、周年庆典等，平均每场活动参与人数超过300人，获得了广泛的好评和媒体报道。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策划并执行中小型公关活动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策划并执行了10场中小型公关活动，如媒体见面会、客户答谢会等，有效提升了品牌曝光度和客户黏性。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通过对活动的参与人数、媒体报道、社交媒体互动等数据进行综合分析，证明所策划的活动均取得了良好的传播效果和品牌提升。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策划执行的公关活动数量及效果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所获得的媒体报道中，有30篇为深度报道或专题报道，对品牌形象的塑造和传播起到了积极的推动作用。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在过去的一年中，共获得各类媒体报道50余篇，其中包括主流媒体和行业专业媒体。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通过社交媒体平台，成功引导了10次以上的话题讨论，进一步扩大了品牌的影响力。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67" r="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获得的媒体报道数量及质量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通过一系列公关活动的策划和执行，成功提升了品牌在目标受众中的知名度，根据市场调查数据显示，品牌知名度提升了20%。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通过积极处理客户投诉、优化产品品质和服务等措施，成功提升了品牌的美誉度，客户满意度调查显示，美誉度提升了15%。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品牌美誉度提升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提升品牌知名度和美誉度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成功预警并妥善处理了2起潜在的危机公关事件，避免了品牌形象受损。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针对已经发生的危机事件，积极采取措施进行品牌恢复工作，包括公开道歉、赔偿损失、改进产品等，成功挽回了公众对品牌的信任。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有效处理危机公关事件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危机后的品牌恢复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危机预警和应对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https://d.book118.com/418002031021006032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2024-09-09T10:32:37.297</cp:lastPrinted>
  <dcterms:created xsi:type="dcterms:W3CDTF">2024-09-09T02:32:37Z</dcterms:created>
  <dcterms:modified xsi:type="dcterms:W3CDTF">2024-09-09T02:32:39Z</dcterms:modified>
</cp:coreProperties>
</file>