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BEFDA4-643C-426A-B191-D7B345A15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23AE62-4969-48EB-A984-FBC9FC844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AB3F2-2BA4-40F0-9CCB-5A0614A01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B35DE9-80AC-4AD2-9F6B-99C134E22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B0E3BF-007D-4B77-B643-F4B888FBA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E3FC19-7CEB-4991-BCC5-A5003DE1D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E04B97-3B02-4909-A9C5-AF9706BF4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429A5F-1808-4A27-BBE7-9D02B8864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AC5833-D4D3-4C2C-B423-D979D0EA1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5EE226-120A-4A7F-A3E1-EDC9F2B0A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0B3A7C-F381-4C17-84A7-613310C05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0205205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国QC范本模板详解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国QC范本模板内容解析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国QC范本模板实施流程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国QC范本模板应用案例分析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国QC范本模板优缺点评价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国QC范本模板未来发展趋势预测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国QC范本模板是指由国家权威机构制定并推广的，用于指导和规范国内企业开展全面质量管理的标准化文件。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该模板为企业实施全面质量管理提供了统一的、系统化的方法和工具，有助于企业提高产品质量、降低成本、增强市场竞争力。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4" r="319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国QC范本模板适用于各类企业，包括制造业、服务业等，以及不同规模和行业的企业。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该模板主要面向企业内部的质量管理人员、生产人员、技术人员等，以及企业的领导层和管理层。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适用范围及对象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编制原则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国QC范本模板的编制遵循科学性、实用性、可操作性和持续改进的原则，确保模板内容的先进性和有效性。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在编制过程中，应充分考虑企业的实际情况和需求，结合国内外先进的质量管理理论和方法，确保模板内容的针对性和实用性。同时，应定期对模板进行更新和完善，以适应不断变化的市场环境和企业需求。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编制原则与要求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国QC范本模板内容解析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771" r="1577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地质水文条件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概述项目所在地的地质构造、土壤类型、地下水位等自然条件，为施工提供必要的地质依据。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工程名称与位置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明确项目的名称和具体地理位置，为后续施工和管理提供基础信息。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工程规模与特点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描述项目的总体规模、主要建筑物、结构形式等，突出项目的独特性和重要性。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工程概况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明确项目的质量目标，如合格率、优良率等，为质量管理提供明确的方向。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质量保证体系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建立完善的质量保证体系，包括质量管理制度、质量控制流程、质量检查与验收标准等，确保项目质量目标的实现。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关键质量控制点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识别项目中的关键质量控制点，制定相应的控制措施和检验标准，确保关键环节的施工质量。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质量目标及保证措施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设立合理的施工组织机构，明确各部门的职责和权限，确保施工的顺利进行。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施工组织机构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施工方法与工艺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资源调配与配置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根据项目特点和实际情况，选择适当的施工方法和工艺，确保施工质量和效率。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根据项目需求和资源情况，合理调配和配置人力、物力、财力等资源，确保施工的顺利进行。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施工组织设计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制定详细的施工进度计划，明确各阶段的任务、时间和资源需求，确保项目按时完成。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进度计划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根据项目进度计划和实际情况，制定资源需求计划，包括人力、物力、财力等方面的需求预测和安排。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建立进度监控机制，及时发现和解决进度偏差问题，并根据实际情况调整进度计划和资源配置。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进度监控与调整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进度计划与资源配置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25" b="1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风险识别与评估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对项目进行全面的风险识别与评估，识别潜在的风险因素和影响程度。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风险应对措施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针对识别出的风险因素，制定相应的应对措施和预案，降低风险对项目的影响。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风险监控与报告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建立风险监控机制，定期评估风险状况并向相关部门报告，确保项目的顺利进行。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风险管理及应对措施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国QC范本模板实施流程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编制与审批流程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确定编制目标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明确国QC范本模板编制的目的和范围。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收集资料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收集与编制目标相关的资料，包括国内外相关法规、标准、案例等。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编制初稿：根据收集的资料，按照规定的格式和要求，编制国QC范本模板的初稿。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8984" b="28984"/>
          <a:stretch>
            <a:fillRect/>
          </a:stretch>
        </p:blipFill>
        <p:spPr>
          <a:xfrm>
            <a:off x="763829" y="2145985"/>
            <a:ext cx="4887637" cy="2739226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编制与审批流程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提交审批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将编制好的国QC范本模板初稿提交给相关部门进行审批。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审核内容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相关部门对提交的国QC范本模板进行审核，包括内容的完整性、准确性、合规性等。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批准发布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经过审核后，如无异议，则批准发布国QC范本模板。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编制与审批流程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https://d.book118.com/418002052052006035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2024-09-14T03:32:43.086</cp:lastPrinted>
  <dcterms:created xsi:type="dcterms:W3CDTF">2024-09-13T19:32:43Z</dcterms:created>
  <dcterms:modified xsi:type="dcterms:W3CDTF">2024-09-13T19:32:45Z</dcterms:modified>
</cp:coreProperties>
</file>