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1F0E3-BC9B-445A-A866-BDB801EE3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D24A-CE79-4549-84E8-A6BA053E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D39EF-DB26-4E70-9AA1-C83DBD610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399CB-19A3-4EDA-85C0-21E7988E6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F7A62-FCFF-4EC8-836E-63407610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37B1F-F471-4A6F-9C5D-56EC41B68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7D3B12-E6DA-4359-A64C-A00BF124D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031DB-AD52-4107-B42D-EC043A8D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A69A1-5623-4BE2-8BDB-7FE777C6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0CBBD-4691-46B8-A1A0-85C218CB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BD5AA-5DC9-42DD-9D34-1BA21CC2D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02060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护理质控PPT\n## 1.压疮护理的基本概念与重要性\n### 1.1压疮的定义与分类\n### 1.2压疮的发生原因及危险因素\n### 1.3压疮护理的重要性及影响\n## 2.压疮护理的评估与分级\n### 2.1压疮的评估工具与方法\n### 2.2压疮的分级标准与护理措施\n### 2.3压疮的预防与护理原则\n## 3.压疮护理的实践与技巧\n### 3.1压疮护理的清洁与消毒\n### 3.2压疮护理的敷料选择与应用\n### 3.3压疮护理的体位与舒适护理\n## 4.压疮护理的并发症与防治\n### 4.1压疮护理的并发症种类与原因\n### 4.2压疮护理的并发症预防与护理\n### 4.3压疮护理的并发症处理与治疗\n## 5.压疮护理的质量控制与持续改进\n### 5.1压疮护理的质量控制标准与方法\n### 5.2压疮护理的持续改进策略与措施\n### 5.3压疮护理的护理人员培训与考核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压疮护理质控PPT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压疮护理的基本概念与重要性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压疮是指身体局部组织长时间受压，血液循环障碍，导致皮肤及皮下组织缺血、缺氧、营养不良而发生的溃烂和坏死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压疮一般发生在骨隆突处，如臀部、背部、髋部、足部等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压疮的分类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根据压疮的严重程度，分为四期：I期、II期、III期、IV期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I期：皮肤红肿、疼痛、硬结；II期：皮肤破溃、形成溃疡；III期：溃疡深达肌肉、骨骼；IV期：溃疡严重，侵犯整个皮肤层，甚至侵犯内脏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压疮的发生原因及危险因素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长时间保持同一姿势，导致局部组织受压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局部皮肤营养不良，抵抗力下降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血液循环障碍，导致皮肤及皮下组织缺血、缺氧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年龄：老年人由于皮肤老化、肌肉萎缩，容易发生压疮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疾病：长期卧床、糖尿病、贫血等患者容易发生压疮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护理不当：护理人员对压疮预防知识掌握不足，护理措施不到位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压疮护理的重要性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预防压疮的发生，降低患者的死亡率和残疾率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提高患者的生活质量，减轻患者的痛苦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减少医疗资源的消耗，降低医疗成本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压疮护理的影响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压疮的发生会影响患者的康复进程，延长住院时间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压疮的发生会增加患者的心理负担，影响患者的心理健康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压疮的发生会导致患者家属的不满，影响医患关系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压疮护理的评估与分级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压疮的评估工具与方法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压疮风险评估量表（Braden Scale）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Norton压疮风险评估量表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Waterlow压疮风险评估量表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通过询问患者病史、观察患者皮肤状况、评估患者生活方式等进行综合评估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定期对患者进行压疮风险评估，及时发现压疮发生的危险因素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压疮的分级标准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I期：皮肤红肿、疼痛、硬结；II期：皮肤破溃、形成溃疡；III期：溃疡深达肌肉、骨骼；IV期：溃疡严重，侵犯整个皮肤层，甚至侵犯内脏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压疮的护理措施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I期压疮：保持皮肤清洁干燥，避免局部受压，定期观察皮肤状况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II期压疮：清洁创面，使用压疮敷料，避免局部受压，促进伤口愈合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III期压疮：清洁创面，使用压疮敷料，保持创面湿润，促进伤口愈合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IV期压疮：请皮肤科、外科等相关科室会诊，制定治疗方案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压疮的分级标准与护理措施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压疮的预防与护理原则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压疮的预防原则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定期翻身，避免局部组织长时间受压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保持皮肤清洁干燥，避免摩擦和潮湿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改善营养状况，提高皮肤抵抗力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压疮的护理原则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根据压疮的分级，采取相应的护理措施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密切观察患者皮肤状况，及时发现压疮发生的危险因素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加强与患者及家属的沟通，提高患者的依从性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压疮护理的实践与技巧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压疮护理的清洁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使用温和的清洁剂，避免刺激皮肤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清洁时避免使用硬毛刷，以免损伤皮肤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压疮护理的消毒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使用有效的消毒剂，如碘伏、酒精等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消毒时注意保护创面，避免损伤新生皮肤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压疮护理的清洁与消毒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https://d.book118.com/418002060006006036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压疮护理质控PPT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2024-09-15T02:43:21.812</cp:lastPrinted>
  <dcterms:created xsi:type="dcterms:W3CDTF">2024-09-14T18:43:21Z</dcterms:created>
  <dcterms:modified xsi:type="dcterms:W3CDTF">2024-09-14T18:43:23Z</dcterms:modified>
</cp:coreProperties>
</file>