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032CD-7894-4970-964C-324C64DE0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D5933-723C-4C43-BDC6-1321D51D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F40CE-31CA-4A27-92A4-78080B5A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B8E0C-1905-42E8-9010-6290D990A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3E60D-7F93-49A8-B499-626CF562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4FFA2E-98A0-4810-8A35-D414B422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D0C52-2946-4844-90EC-DAAAB255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C25F4-1D2C-4A81-B5CF-30D9CAC7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BD2EF-C548-45B0-AC45-51379FE6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5CC0-B09C-4254-812A-A120EE3C1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8D370-602A-4BB3-90FB-5FF5DD9A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3077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佛罗伦萨的文化遗产课件-人教版高中历史选修六\n## 1.佛罗伦萨的历史背景及其在欧洲的地位\n### 1.1佛罗伦萨的地理位置及自然环境\n### 1.2佛罗伦萨的历史发展脉络\n### 1.3佛罗伦萨在欧洲历史上的地位和影响\n## 2.佛罗伦萨的建筑文化遗产\n### 2.1佛罗伦萨的哥特式建筑风格\n### 2.2佛罗伦萨的文艺复兴建筑风格\n### 2.3佛罗伦萨的著名建筑及其背后的故事\n## 3.佛罗伦萨的艺术文化遗产\n### 3.1佛罗伦萨的绘画艺术发展\n### 3.2佛罗伦萨的雕塑艺术发展\n### 3.3佛罗伦萨的文艺复兴艺术家及其作品\n## 4.佛罗伦萨的文学文化遗产\n### 4.1佛罗伦萨的诗歌与小说创作\n### 4.2佛罗伦萨的戏剧与表演艺术\n### 4.3佛罗伦萨的文学巨匠及其作品\n## 5.佛罗伦萨的哲学与科学文化遗产\n### 5.1佛罗伦萨的文艺复兴哲学思想\n### 5.2佛罗伦萨的科学发展历程\n### 5.3佛罗伦萨的哲学家和科学家及其贡献\n## 6.佛罗伦萨的音乐文化遗产\n### 6.1佛罗伦萨的音乐传统与发展\n### 6.2佛罗伦萨的音乐家和作曲家及其作品\n### 6.3佛罗伦萨的音乐节和音乐活动\n## 7.佛罗伦萨的文化遗产保护与传承\n### 7.1佛罗伦萨文化遗产保护的历史与现状\n### 7.2佛罗伦萨文化遗产保护的政策与措施\n### 7.3佛罗伦萨文化遗产传承的方式与案例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佛罗伦萨的文化遗产课件-人教版高中历史选修六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佛罗伦萨的历史背景及其在欧洲的地位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佛罗伦萨的地理位置及自然环境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组合 26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1" name="组合 27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位于意大利中部托斯卡纳大区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地势较低，气候温和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河流贯穿，水源丰富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土地肥沃，农业发达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6" name="组合 27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自然环境的优势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适宜人类居住和繁衍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为佛罗伦萨的经济发展提供了基础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孕育了丰富的文化艺术遗产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佛罗伦萨的历史发展脉络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0" name="组合 28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古罗马时期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创立佛罗伦萨城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成为重要的交通和贸易中心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文化艺术开始兴起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5" name="组合 29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中世纪时期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建立佛罗伦萨共和国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成为意大利最强大的城市国家之一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文艺复兴的种子在此萌发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0" name="组合 29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文艺复兴时期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文艺复兴运动兴起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佛罗伦萨成为文艺复兴的中心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对欧洲文化产生深远影响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组合 3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7" name="组合 30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佛罗伦萨共和国是欧洲最早的民主政体之一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对欧洲政治制度产生重要影响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组合 31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佛罗伦萨是欧洲最富有的城市之一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对欧洲经济发展产生重要影响</a:t>
                </a:r>
                <a:endParaRPr/>
              </a:p>
            </p:txBody>
          </p:sp>
          <p:pic>
            <p:nvPicPr>
              <p:cNvPr id="3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组合 31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佛罗伦萨是文艺复兴的中心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对欧洲文化艺术产生深远影响</a:t>
                </a:r>
                <a:endParaRPr/>
              </a:p>
            </p:txBody>
          </p:sp>
          <p:pic>
            <p:nvPicPr>
              <p:cNvPr id="3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佛罗伦萨在欧洲历史上的地位和影响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佛罗伦萨的建筑文化遗产</a:t>
            </a:r>
            <a:endParaRPr/>
          </a:p>
        </p:txBody>
      </p:sp>
      <p:sp>
        <p:nvSpPr>
          <p:cNvPr id="3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哥特式建筑的特点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尖拱、飞扶壁和细长的窗户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轻薄的墙壁和精美的雕刻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宏伟的建筑规模和精美的装饰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佛罗伦萨的哥特式建筑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佛罗伦萨大教堂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圣马可修道院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圣十字大教堂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佛罗伦萨的哥特式建筑风格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文艺复兴建筑风格的特点</a:t>
                </a:r>
                <a:endParaRPr/>
              </a:p>
            </p:txBody>
          </p:sp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古希腊和古罗马建筑元素的运用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对称和比例的追求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丰富的装饰和精美的雕刻</a:t>
                </a:r>
                <a:endParaRPr/>
              </a:p>
            </p:txBody>
          </p:sp>
          <p:sp>
            <p:nvSpPr>
              <p:cNvPr id="3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佛罗伦萨的文艺复兴建筑</a:t>
                </a:r>
                <a:endParaRPr/>
              </a:p>
            </p:txBody>
          </p:sp>
          <p:sp>
            <p:nvSpPr>
              <p:cNvPr id="3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乌菲齐美术馆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圣母百花大教堂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米开朗基罗的大卫雕像</a:t>
                </a:r>
                <a:endParaRPr/>
              </a:p>
            </p:txBody>
          </p:sp>
          <p:sp>
            <p:nvSpPr>
              <p:cNvPr id="3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佛罗伦萨的文艺复兴建筑风格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佛罗伦萨的著名建筑及其背后的故事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4" name="组合 3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5" name="组合 3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佛罗伦萨大教堂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意大利最大的教堂之一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建筑历时数百年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容纳了许多文艺复兴时期的艺术品</a:t>
                </a:r>
                <a:endParaRPr/>
              </a:p>
            </p:txBody>
          </p:sp>
          <p:pic>
            <p:nvPicPr>
              <p:cNvPr id="3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0" name="组合 3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圣马可修道院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文艺复兴时期的修道院建筑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现在是佛罗伦萨大学的一部分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曾是米开朗基罗的住所</a:t>
                </a:r>
                <a:endParaRPr/>
              </a:p>
            </p:txBody>
          </p:sp>
          <p:pic>
            <p:nvPicPr>
              <p:cNvPr id="3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佛罗伦萨的艺术文化遗产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中世纪时期的绘画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以宗教为主题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风格保守，色彩单一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文艺复兴时期的绘画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以人为本，注重现实主义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技巧精湛，色彩丰富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对欧洲绘画产生深远影响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佛罗伦萨的著名画家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达芬奇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米开朗基罗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拉斐尔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佛罗伦萨的绘画艺术发展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以宗教为主题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风格保守，手法简单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中世纪时期的雕塑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以人为本，注重现实主义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技巧精湛，形态生动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对欧洲雕塑产生深远影响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文艺复兴时期的雕塑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多纳泰罗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米开朗基罗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贝尔尼尼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佛罗伦萨的著名雕塑家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佛罗伦萨的雕塑艺术发展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《最后的晚餐》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《蒙娜丽莎》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达芬奇</a:t>
                </a:r>
                <a:endParaRPr/>
              </a:p>
            </p:txBody>
          </p:sp>
        </p:grpSp>
        <p:grpSp>
          <p:nvGrpSpPr>
            <p:cNvPr id="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《大卫像》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《创世纪》</a:t>
                </a:r>
                <a:endParaRPr/>
              </a:p>
            </p:txBody>
          </p:sp>
          <p:sp>
            <p:nvSpPr>
              <p:cNvPr id="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米开朗基罗</a:t>
                </a:r>
                <a:endParaRPr/>
              </a:p>
            </p:txBody>
          </p:sp>
          <p:sp>
            <p:nvSpPr>
              <p:cNvPr id="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《雅典学院》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《圣母子》</a:t>
                </a:r>
                <a:endParaRPr/>
              </a:p>
            </p:txBody>
          </p:sp>
          <p:sp>
            <p:nvSpPr>
              <p:cNvPr id="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拉斐尔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佛罗伦萨的文艺复兴艺术家及其作品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佛罗伦萨的文学文化遗产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诗歌创作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以但丁为代表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采用佛罗伦萨方言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对欧洲文学产生深远影响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小说创作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以薄伽丘为代表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采用佛罗伦萨方言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对欧洲小说发展产生重要影响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佛罗伦萨的诗歌与小说创作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https://d.book118.com/418003077120006036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佛罗伦萨的文化遗产课件-人教版高中历史选修六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2024-09-16T05:53:38.477</cp:lastPrinted>
  <dcterms:created xsi:type="dcterms:W3CDTF">2024-09-15T21:53:38Z</dcterms:created>
  <dcterms:modified xsi:type="dcterms:W3CDTF">2024-09-15T21:53:40Z</dcterms:modified>
</cp:coreProperties>
</file>