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496F0-27F8-48E4-B508-DCBE701B0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86A96-0D64-46CD-B94B-E59B22E36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BDFB6-6355-421B-8C05-7F363AD15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D9BC1-468A-41C4-BBB7-471C2FBD4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4AD701-3252-4BCB-80FE-C57A13FF2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0FA11B-8975-47B5-B225-F6B952174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FACD41-779F-45B2-8163-D430E3B93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31DB1-248F-49FA-939E-10D104887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2BD7B-9084-4EF3-8A53-82E1DF94D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5CD8E-8265-47D1-B492-B3D966542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2ACB5-00EF-4A11-AEEC-3A13A258D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0411307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模具维修技术标准\n## 1.模具维修技术概述\n### 1.1模具维修的重要性及目的\n### 1.2模具维修技术的分类及特点\n### 1.3模具维修技术的发展现状及趋势\n## 2.模具维修技术的具体要求\n### 2.1模具维修人员的技能要求\n### 2.2模具维修工具及设备的选择\n### 2.3模具维修过程中的安全注意事项\n## 3.模具维修技术的实施步骤\n### 3.1模具损坏原因的诊断与分析\n### 3.2制定模具维修方案及预算\n### 3.3模具维修过程中的实施与监控\n## 4.模具维修技术的案例分析\n### 4.1模具维修成功案例分析\n### 4.2模具维修失败案例分析\n### 4.3案例总结与启示\n## 5.模具维修技术的未来展望\n### 5.1模具维修技术的发展趋势\n### 5.2模具维修技术的研究方向\n### 5.3提高模具维修技术的建议与措施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模具维修技术标准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模具维修技术概述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模具维修的重要性及目的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模具维修的重要性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模具是工业生产的核心工具，维修保养是确保其正常运行的关键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提高模具使用寿命，降低生产成本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保证产品质量，提高生产效率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模具维修的目的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修复模具损坏部分，恢复其原有功能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改善模具性能，提高生产效率和产品质量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延长模具使用寿命，降低生产成本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模具维修技术的分类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按维修方法分类：热维修、冷维修、机械维修等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按维修对象分类：塑料模具维修、金属模具维修、压铸模具维修等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按维修程度分类：小修、中修、大修等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模具维修技术的特点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针对性：针对不同模具类型和损坏程度选择合适的维修方法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专业性：需要具备丰富的模具维修经验和技能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实时性：模具损坏可能影响生产进度，维修工作需及时进行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模具维修技术的分类及特点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模具维修技术的发展现状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模具维修技术不断创新，维修方法更加多样化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模具维修设备不断升级，维修效率得到提高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模具维修管理水平逐渐提高，维修周期缩短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模具维修技术的趋势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模具维修技术将向智能化、自动化方向发展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模具维修设备将进一步实现高性能、高精度、高效率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模具维修管理将更加精细化、信息化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模具维修技术的发展现状及趋势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模具维修技术的具体要求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掌握模具基本知识和结构原理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熟悉模具材料、热处理、加工等方面的知识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了解模具的基本结构和工作原理</a:t>
                </a:r>
                <a:endParaRPr/>
              </a:p>
            </p:txBody>
          </p:sp>
          <p:sp>
            <p:nvSpPr>
              <p:cNvPr id="21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掌握模具维修技术和方法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熟悉各种模具维修方法和技巧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能够根据模具损坏情况选择合适的维修方案</a:t>
                </a:r>
                <a:endParaRPr/>
              </a:p>
            </p:txBody>
          </p:sp>
          <p:sp>
            <p:nvSpPr>
              <p:cNvPr id="22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具备良好的沟通能力和团队协作精神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能够与生产、设计等部门进行有效沟通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能够与维修团队成员协作完成维修任务</a:t>
                </a:r>
                <a:endParaRPr/>
              </a:p>
            </p:txBody>
          </p:sp>
          <p:sp>
            <p:nvSpPr>
              <p:cNvPr id="22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模具维修人员的技能要求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模具维修工具的选择</a:t>
                </a:r>
                <a:endParaRPr/>
              </a:p>
            </p:txBody>
          </p:sp>
          <p:sp>
            <p:nvSpPr>
              <p:cNvPr id="23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根据模具类型和损坏程度选择合适的维修工具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使用高质量的维修工具，确保维修效果</a:t>
                </a:r>
                <a:endParaRPr/>
              </a:p>
            </p:txBody>
          </p:sp>
        </p:grpSp>
        <p:grpSp>
          <p:nvGrpSpPr>
            <p:cNvPr id="23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模具维修设备的选择</a:t>
                </a:r>
                <a:endParaRPr/>
              </a:p>
            </p:txBody>
          </p:sp>
          <p:sp>
            <p:nvSpPr>
              <p:cNvPr id="23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选择性能稳定、精度高的维修设备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根据维修需求选择合适的设备类型和规格</a:t>
                </a:r>
                <a:endParaRPr/>
              </a:p>
            </p:txBody>
          </p:sp>
        </p:grpSp>
        <p:grpSp>
          <p:nvGrpSpPr>
            <p:cNvPr id="23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模具维修工具及设备的保养与维护</a:t>
                </a:r>
                <a:endParaRPr/>
              </a:p>
            </p:txBody>
          </p:sp>
          <p:sp>
            <p:nvSpPr>
              <p:cNvPr id="2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定期对维修工具和设备进行检查和维护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及时更换磨损严重的工具和设备</a:t>
                </a:r>
                <a:endParaRPr/>
              </a:p>
            </p:txBody>
          </p:sp>
        </p:grpSp>
      </p:grpSp>
      <p:pic>
        <p:nvPicPr>
          <p:cNvPr id="24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模具维修工具及设备的选择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佩戴安全防护用品，如手套、眼镜等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遵守设备操作规定，避免发生安全事故</a:t>
                </a:r>
                <a:endParaRPr/>
              </a:p>
            </p:txBody>
          </p:sp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遵守安全生产规定，确保维修过程的安全</a:t>
                </a:r>
                <a:endParaRPr/>
              </a:p>
            </p:txBody>
          </p:sp>
        </p:grpSp>
        <p:grpSp>
          <p:nvGrpSpPr>
            <p:cNvPr id="25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减少维修过程中的废弃物产生，保护环境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妥善处理废旧模具材料，遵循相关法规</a:t>
                </a:r>
                <a:endParaRPr/>
              </a:p>
            </p:txBody>
          </p:sp>
          <p:sp>
            <p:nvSpPr>
              <p:cNvPr id="2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注意模具维修过程中的环境保护</a:t>
                </a:r>
                <a:endParaRPr/>
              </a:p>
            </p:txBody>
          </p:sp>
        </p:grpSp>
        <p:grpSp>
          <p:nvGrpSpPr>
            <p:cNvPr id="25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定期对工作场所进行清洁和整理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合理安排维修工具和设备的存放，便于取用</a:t>
                </a:r>
                <a:endParaRPr/>
              </a:p>
            </p:txBody>
          </p:sp>
          <p:sp>
            <p:nvSpPr>
              <p:cNvPr id="25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保持工作场所整洁，提高维修效率</a:t>
                </a:r>
                <a:endParaRPr/>
              </a:p>
            </p:txBody>
          </p:sp>
        </p:grpSp>
      </p:grpSp>
      <p:pic>
        <p:nvPicPr>
          <p:cNvPr id="25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模具维修过程中的安全注意事项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模具维修技术的实施步骤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分析模具损坏现象，确定损坏原因</a:t>
                </a:r>
                <a:endParaRPr/>
              </a:p>
            </p:txBody>
          </p:sp>
          <p:sp>
            <p:nvSpPr>
              <p:cNvPr id="1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观察模具外观和内部损坏情况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分析模具使用过程中的异常现象</a:t>
                </a:r>
                <a:endParaRPr/>
              </a:p>
            </p:txBody>
          </p:sp>
        </p:grpSp>
        <p:grpSp>
          <p:nvGrpSpPr>
            <p:cNvPr id="1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收集模具使用过程中的相关信息</a:t>
                </a:r>
                <a:endParaRPr/>
              </a:p>
            </p:txBody>
          </p:sp>
          <p:sp>
            <p:nvSpPr>
              <p:cNvPr id="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了解模具的使用环境和条件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了解模具的生产任务和工艺参数</a:t>
                </a:r>
                <a:endParaRPr/>
              </a:p>
            </p:txBody>
          </p:sp>
        </p:grpSp>
        <p:grpSp>
          <p:nvGrpSpPr>
            <p:cNvPr id="1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制定模具维修方案前与生产、设计等部门沟通</a:t>
                </a:r>
                <a:endParaRPr/>
              </a:p>
            </p:txBody>
          </p:sp>
          <p:sp>
            <p:nvSpPr>
              <p:cNvPr id="2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汇报模具损坏情况，征求意见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确定维修方案，确保维修效果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模具损坏原因的诊断与分析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https://d.book118.com/418004113072006040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模具维修技术标准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2024-09-19T00:29:18.632</cp:lastPrinted>
  <dcterms:created xsi:type="dcterms:W3CDTF">2024-09-18T16:29:18Z</dcterms:created>
  <dcterms:modified xsi:type="dcterms:W3CDTF">2024-09-18T16:29:21Z</dcterms:modified>
</cp:coreProperties>
</file>