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A0209-6420-44C9-B224-5AA731B0F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80814-D993-445B-850C-FB1DD2293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ABA63-04FF-46FF-9876-7BFD149D7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541B4-2A9D-4800-816F-B9A71ADED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C01982-15D4-4FE6-906B-8765D3FFE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C2E9D-C239-4862-8F7E-926C4BDEE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ADF4E-D16B-4446-9589-A57B66012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7290D-EFEF-45FA-B134-55BE481A9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ACE39-6CF7-4812-9EEE-722F57F5B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E96AF-A92B-4A3E-A35B-42E7B881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EE796-48B8-4DDC-AAC0-75BE78597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5062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护理教学查房PPT好用软件推荐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基础软件介绍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专业护理教学软件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互动教学软件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软件使用技巧与注意事项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软件选择建议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基础软件介绍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功能强大，兼容性好，适合制作复杂的PPT演示文稿。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PowerPoint是全球最知名的演示文稿软件之一，它提供了丰富的模板、图形、动画效果和编辑工具，允许用户创建高质量的演示文稿。该软件兼容性好，可以在不同操作系统上使用，且与微软Office其他组件无缝集成，方便用户进行文档协作和分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微软PowerPoint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云端同步，多平台支持，实时协作。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幻灯片是谷歌公司推出的一款在线演示文稿软件，它支持多平台使用，可以在电脑、手机和平板设备上随时编辑和播放演示文稿。该软件具有强大的实时协作功能，允许多个用户同时编辑同一份演示文稿，并支持实时聊天和评论，方便团队成员共同完成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谷歌幻灯片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设计感强，动画效果丰富，适合制作专业演示。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Keynote是苹果公司开发的演示文稿软件，专门用于制作高质量的演示文稿。该软件提供了丰富的模板、图形和动画效果，允许用户轻松创建具有专业感的演示文稿。此外，Keynote还支持与苹果设备无缝同步，方便用户在不同设备上查看和编辑演示文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苹果Keynote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专业护理教学软件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医学动画制作软件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这类软件可以将医学知识以动画的形式呈现，使抽象的医学概念更加直观易懂。例如，可以使用这类软件制作心脏跳动、血液循环等动态过程的演示动画。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医学动画制作软件能够生动形象地展示医学知识，提高学生的学习兴趣和理解能力。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06" r="198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医学动画制作软件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这类软件提供逼真的3D解剖学模型，方便学生观察和学习人体结构。例如，可以旋转、放大、缩小人体模型，查看不同部位的结构和功能。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3D解剖学软件能够提供直观、交互性强的学习体验，帮助学生深入了解人体结构和功能。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3D解剖学软件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3D解剖学软件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病例模拟软件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这类软件提供真实的病例情境，让学生在模拟的环境中解决实际问题。例如，模拟病人病情变化、紧急抢救等场景，让学生进行应急处理和团队协作的练习。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病例模拟软件能够提供真实的病例情境，提高学生的实践操作能力和应对突发状况的能力。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病例模拟软件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https://d.book118.com/418005062127006031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2024-09-08T21:55:48.110</cp:lastPrinted>
  <dcterms:created xsi:type="dcterms:W3CDTF">2024-09-08T13:55:48Z</dcterms:created>
  <dcterms:modified xsi:type="dcterms:W3CDTF">2024-09-08T13:55:49Z</dcterms:modified>
</cp:coreProperties>
</file>