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AF248-0F33-4145-910C-6DE5D3D9D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EDD4C0-1E3A-432C-A800-790D54796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21373-4FAB-4692-BE17-D6C0EE92F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AE7610-6B00-4EDA-B461-B637D05AC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765152-870E-45F0-B56D-92D869504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9F2717-3331-4372-B1E5-0A8980922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54E004-DC43-478A-80FC-9E3792A74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DF4C4E-EA2E-4493-978F-E0AFF122B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E045D4-CCEE-4C09-956D-A93BBA9E0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EDFC09-D284-41C5-B6EC-0941A5B3B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13FCF-B179-422D-893B-3814763D1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Relationship Id="rId5" Type="http://schemas.openxmlformats.org/officeDocument/2006/relationships/image" Target="../media/image29.jpeg" /><Relationship Id="rId6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0.jpeg" /><Relationship Id="rId3" Type="http://schemas.openxmlformats.org/officeDocument/2006/relationships/image" Target="../media/image31.jpeg" /><Relationship Id="rId4" Type="http://schemas.openxmlformats.org/officeDocument/2006/relationships/image" Target="../media/image32.jpeg" /><Relationship Id="rId5" Type="http://schemas.openxmlformats.org/officeDocument/2006/relationships/image" Target="../media/image33.jpeg" /><Relationship Id="rId6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0513303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个人与团队合作</a:t>
            </a:r>
            <a:endParaRPr lang="en-US" sz="495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20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个人能力提升与展现</a:t>
            </a:r>
            <a:endParaRPr lang="en-US" sz="2400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团队组建与角色定位</a:t>
            </a:r>
            <a:endParaRPr lang="en-US" sz="2400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协作能力提升策略</a:t>
            </a:r>
            <a:endParaRPr lang="en-US" sz="2400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项目执行过程中的团队协作</a:t>
            </a:r>
            <a:endParaRPr lang="en-US" sz="2400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个人在团队中价值体现</a:t>
            </a:r>
            <a:endParaRPr lang="en-US" sz="2400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总结：个人与团队共同成长之路</a:t>
            </a:r>
            <a:endParaRPr lang="en-US" sz="2400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72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2400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8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个人能力提升与展现</a:t>
            </a:r>
            <a:endParaRPr lang="en-US" sz="5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专业技能学习与提高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持续学习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通过参加培训课程、阅读专业书籍、在线学习等方式，不断更新和提升自己的专业知识和技能。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实践应用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将所学到的专业知识和技能应用到实际工作中，通过实践来加深理解和提高熟练度。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寻求反馈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主动向同事、领导或专业人士寻求反馈，了解自己的不足和需要改进的地方，以便更好地提升专业技能。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学会用简洁明了的语言表达自己的观点和想法，避免使用模糊或晦涩的词汇和表达方式。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清晰表达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在沟通中保持开放心态，认真倾听他人的意见和想法，尊重他人的观点和感受。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倾听他人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在给予他人反馈时，要注意方式和语气，尽量以建设性和鼓励性的方式进行，以促进更好的沟通和合作。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有效反馈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沟通能力培养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明确团队或项目的目标，并制定可行的计划和策略来实现这些目标。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目标导向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激励团队成员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决策能力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通过鼓励和奖励来激发团队成员的积极性和创造力，提高团队的士气和凝聚力。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在面临重要决策时，能够果断地做出决策并承担相应的责任，同时要考虑团队成员的意见和建议。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领导力展现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鼓励团队成员提出新的想法和解决方案，以促进更好的创新和发展。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8208" b="82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125" r="1912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鼓励创新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在面对问题时，能够进行深入的分析和研究，找出问题的根本原因和解决方案。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问题分析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与团队成员紧密合作，共同解决问题和应对挑战，发挥集体的智慧和力量。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团队合作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创新思维与解决问题能力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8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团队组建与角色定位</a:t>
            </a:r>
            <a:endParaRPr lang="en-US" sz="5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827" r="2582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明确团队要实现的共同目标，确保每个成员都清楚并认同这一目标。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确定共同目标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描绘团队未来的美好蓝图，激发团队成员的积极性和创造力。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制定团队愿景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明确团队目标与愿景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根据团队目标和任务需求，选拔具备相关技能和经验的成员加入团队。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根据成员特长和性格特点，合理分配角色，确保每个成员都能在团队中发挥自己的优势。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成员选拔与角色分配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合理分配角色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选拔合适成员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鼓励开放交流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营造开放、包容的交流氛围，鼓励成员提出建设性意见和反馈。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定期团队会议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组织定期的团队会议，让成员有机会分享进展、交流想法和解决问题。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有效沟通技巧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培训团队成员掌握有效沟通技巧，如倾听、表达清晰、尊重他人等。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4639" b="4639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建立高效沟通机制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鼓励团队合作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设计需要团队合作才能完成的任务，激发团队成员的协作精神。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庆祝成功与认可贡献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及时庆祝团队的成功和认可成员的贡献，增强团队的凝聚力和士气。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建立信任关系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通过诚实、透明和尊重的行为，建立团队成员之间的信任关系。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0417" b="10417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营造积极团队氛围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8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协作能力提升策略</a:t>
            </a:r>
            <a:endParaRPr lang="en-US" sz="5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以诚相待是建立信任的基础，要尊重他人、信守承诺，赢得他人的信赖。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真诚待人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积极倾听他人的观点和意见，理解他人的立场和需求，有助于建立信任关系。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倾听与理解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通过自身的言行和态度，将信任传递给团队成员，营造相互信任的氛围。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信任传递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信任建立与维护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明确沟通目的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倾听与反馈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表达清晰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非语言沟通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有效沟通技巧掌握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511" r="51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4522" b="452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48" r="1654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在沟通前要明确沟通的目的和预期结果，避免沟通偏离主题。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在沟通过程中要保持倾听，理解对方的观点和需求，并给予积极的反馈。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用简洁明了的语言表达自己的观点和想法，避免使用模糊或晦涩的词汇。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注意非语言沟通方式，如肢体语言、面部表情等，以增强沟通效果。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53" r="1495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792" r="1579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冲突处理与化解方法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深入了解冲突产生的原因和背景，有助于找到合理的解决方案。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在处理冲突时要保持冷静和理性，避免情绪化的言行。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积极寻求双方都能接受的解决方案，达成共识并付诸实践。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在必要时可以寻求第三方的帮助和支持，如调解员或专业人士。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分析冲突原因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保持冷静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寻求共识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借助第三方力量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https://d.book118.com/418005133035006032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2024-09-09T14:38:45.112</cp:lastPrinted>
  <dcterms:created xsi:type="dcterms:W3CDTF">2024-09-09T06:38:45Z</dcterms:created>
  <dcterms:modified xsi:type="dcterms:W3CDTF">2024-09-09T06:38:47Z</dcterms:modified>
</cp:coreProperties>
</file>