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108B7-95BA-48E2-AAF1-6D38D3DD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64B38-E3FC-4DC5-AF1C-2731E2D2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A9EB9-79BD-4A8C-988E-DA80093D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4C43D-099E-4F45-9976-9C1C0A9B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1A32A-EC90-4BDC-BC71-5F6CEE2F5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9E158-CED6-4F6B-9E28-684FC7B3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7EF6A-4884-4B7C-9942-17596CF5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177B8-CBCE-49C4-9C24-7F10C34F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FCA01-7DA5-410E-A0D3-39645FFA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E5F47-6176-40F1-BF52-1AE11846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38226-EFD4-4761-AD4F-54A51FE3E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6111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护理服务规范培训课程设计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护理服务规范培训实施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51" b="1985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护理服务是医疗服务的重要组成部分，规范的护理操作能够提高医疗质量和安全。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提供优质的护理服务有助于满足患者的需求，保障患者的权益，提升患者满意度。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促进医护协作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规范的护理服务有助于医护之间的有效沟通和协作，提高整体医疗效率。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34" r="9334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服务不规范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部分护理人员操作不规范，缺乏统一的标准和流程。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护理人员专业水平和素质存在差异，影响服务质量。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培训体系不完善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现有的培训体系未能满足护理人员技能提升的需求。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掌握护理服务规范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通过培训使护理人员掌握行业标准和操作规范。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建立系统化、规范化的培训体系，满足护理人员技能提升的需求。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提升护理人员的专业水平和服务意识，从而提高整体服务质量。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通过优质的服务提高患者满意度，树立良好的医护形象。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6" b="1731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保障患者安全，提高护理服务质量，提升护士职业素养，促进护理学科发展。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护理服务规范是指针对护理服务行业制定的统一标准，用于规范护理服务行为，提高服务质量。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护理服务规范的定义与作用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国内外护理服务规范均强调患者安全、护理质量、护士职业素养等方面的要求。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国外护理服务规范更加注重循证实践、患者权益保护、护理教育等方面的内容，而国内护理服务规范更加注重实际操作、医疗质量管理等方面的内容。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相同点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国内外护理服务规范比较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包括防止意外事件、减少医疗差错等方面的要求。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包括护理技术、服务态度、沟通交流等方面的要求。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包括职业道德、专业能力、团队协作等方面的要求。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包括护士的继续教育、培训等方面的要求。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护理服务规范的主要内容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护理服务规范培训课程设计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培养护理人员具备专业的护理技能和服务意识，提高护理服务质量，满足患者需求。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介绍护理服务规范的基本概念、原则和方法，包括护理操作规程、护患沟通技巧、护理安全与风险管理等方面的内容。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课程目标与大纲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329" b="132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采用线上和线下相结合的方式，包括理论授课、案例分析、角色扮演、小组讨论等。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根据实际情况和护理人员的需求，合理安排培训时间和周期，可选择定期集中培训或分批培训。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https://d.book118.com/418006111010006045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2024-09-25T10:32:36.496</cp:lastPrinted>
  <dcterms:created xsi:type="dcterms:W3CDTF">2024-09-25T02:32:36Z</dcterms:created>
  <dcterms:modified xsi:type="dcterms:W3CDTF">2024-09-25T02:32:38Z</dcterms:modified>
</cp:coreProperties>
</file>