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11B0B-E361-4D2B-87B2-C5C0F1725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076D2-8760-4341-8B62-2F10286B3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43323-05FA-40A6-B40B-3203F4773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FE9FD-C5D9-4F1E-8EEE-8F12451C1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7B6536-C899-4CF4-ACA3-2D1747E1C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574AF6-A752-4222-BA71-216E65A69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43499-A982-4D24-B8F2-CCF2C4C66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E90DB-3B30-4206-B8CB-58A06E777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8D3E7-2198-46EB-85AA-1EF474884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13EF3-9357-4828-B400-273029AA6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633C1-1946-4391-B000-7B7798308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0612202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工业自动化对生产工艺的改进与优化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工业自动化对生产工艺的改进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工业自动化对生产工艺的优化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343" b="24343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工业自动化具有高效性、精确性、可靠性和可扩展性等特点，能够满足大规模、高强度、高精度和高效率的生产需求。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工业自动化是指在工业生产过程中，通过自动化设备、系统和软件等工具，实现生产过程的自动化控制、监测和管理，以提高生产效率、降低成本、保证产品质量和减少人工干预的过程。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2548" r="12548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工业自动化的发展经历了机械自动化、电气自动化、计算机控制自动化和现代工业物联网等阶段，目前正朝着智能化和数字化方向发展。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随着技术的不断进步和应用需求的不断提高，工业自动化也在不断发展和完善，为生产工艺的改进与优化提供了强有力的支持。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420" b="1142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工业自动化能够提高生产效率，减少人工干预，降低生产成本，保证产品质量和一致性，提高企业的市场竞争力。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工业自动化能够实现生产过程的可预测性和可控制性，减少生产过程中的不确定性和风险，提高生产安全和可靠性。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工业自动化能够推动企业技术进步和产业升级，促进企业可持续发展和转型升级。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工业自动化在生产工艺中的重要性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工业自动化对生产工艺的改进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13" b="101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自动化设备能够连续、稳定地运行，减少了人工操作和故障停机时间，提高了生产效率。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通过实时监控和数据分析，企业可以及时调整生产计划和工艺参数，优化生产流程，提高生产效率。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工业自动化设备具有更高的精度和稳定性，能够减少产品缺陷和误差，提高产品质量。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通过自动化检测和智能控制技术，企业可以实时监测产品质量，及时发现并处理问题，提高产品质量。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提升产品质量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2" b="21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降低生产成本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工业自动化设备能够减少人工成本和劳动强度，降低企业的人工成本。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通过优化生产工艺和流程，企业可以减少原材料、能源等资源的消耗，降低生产成本。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工业自动化设备能够实现生产过程的自动化和智能化，优化生产流程。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企业可以通过数据分析和仿真技术，对生产流程进行模拟和优化，提高生产效率和产品质量。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工业自动化对生产工艺的优化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https://d.book118.com/418006122024006044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2024-09-24T01:46:23.627</cp:lastPrinted>
  <dcterms:created xsi:type="dcterms:W3CDTF">2024-09-23T17:46:23Z</dcterms:created>
  <dcterms:modified xsi:type="dcterms:W3CDTF">2024-09-23T17:46:25Z</dcterms:modified>
</cp:coreProperties>
</file>