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55FC6C1-89FE-40DE-9744-544BA740FE5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C2D8E-8D3D-41AA-B4E7-BA4AD3FB5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2E1FC-FA24-4550-BBF4-198DBFEDE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D019D-BADC-4839-9F68-9AEF2C27D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4717F-221F-48FA-8E91-8CC77B7A9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5D041A-5838-48F6-9864-F50281AEC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0AC1B8-F682-4A32-A3AE-150799C4B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ECC895-31A7-4E4D-8749-D3CC31D62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5AA34-B619-4312-8E5E-BE3A706F4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208CF-6AAE-43FE-87AB-9F5DC69DF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41B85-9951-4A44-86A8-6719F24FB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3B668-8A4E-4425-A67C-F8AE0D3E8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7CC8EB4-543B-44D5-967B-2D81223D53C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8CAEE3F-DE7D-4078-BDE7-0393E240AF7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06142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人员管理技能培训工作营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需求分析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培训实施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成效评估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实践案例分享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人员管理技能培训工作营的成功案例分享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人员管理技能培训工作营的未来展望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人员管理技能培训工作营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人员管理技能培训工作营旨在提升管理者和员工的能力和技巧，以更好地应对现代企业面临的挑战。本工作营将涵盖各种管理技能的培训内容，帮助参与者提高领导力、沟通技巧、团队合作能力和冲突管理技能。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人员管理技能培训概述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明确培训内容和目标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定义和范围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为组织和个人带来的价值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探讨现代企业面临的管理挑战及应对方法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挑战与解决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人员管理技能培训的益处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员工表现和产出的提升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提升工作效率和绩效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提升员工忠诚度和离职率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增加员工满意度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促进企业创新和发展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维持竞争力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人员管理技能培训的分类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培养领导者的能力和智慧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领导力培训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促进团队协作和协调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团队合作培训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提高员工之间的沟通效果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沟通技巧培训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人员管理技能培训的重要性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培养团队的专业和能力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提高员工整体素质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增强企业的竞争力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促进组织发展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激励员工的创新和积极性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激发员工潜力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了解员工需求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根据员工个人情况制定培训计划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调查员工的技能水平和发展需求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了解组织内部需要改进的地方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分析组织的人员管理短板和薄弱环节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确定培训的紧迫性以及对组织的影响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确定人员管理技能培训的紧迫性和必要性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制定培训计划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制定明确的培训目标和学习成果对于培训的有效性至关重要。同时，确定培训内容和形式，以及制定培训时间表和预算也是成功培训计划的关键步骤。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外部培训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借助外部机构或专家资源进行培训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获取更广泛的知识和经验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线下培训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面对面交流，互动性强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效果更直接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线上培训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灵活安排学习时间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更节约成本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确定培训方式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内部培训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利用组织内部资源进行培训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更符合组织文化和需求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评估培训效果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用于衡量培训效果的具体标准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制定评估标准和指标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了解员工对培训的看法和体验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收集员工反馈和评价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根据评估结果对培训计划进行持续改进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针对评估结果调整培训计划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成功的培训计划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确保培训的方向明确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明确的目标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帮助持续改进培训计划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有效的评估机制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满足不同员工的学习需求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多样的培训方式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培训实施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课程设计与准备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培训实施过程中，首先需要设计具有针对性和实用性的课程内容，确保内容符合参与人员的需求。同时，准备充足的培训资料和教具，保证教学顺利进行。此外，还要确保培训场地和设施完善，营造良好的学习环境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培训师资选择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选择具有丰富实战经验的培训师，能够为学员提供真实案例和经验分享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丰富实战经验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考虑培训师的资质认证，确保其具备专业的教学能力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资质认证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培训师的专业背景应与培训内容相关，能够提供准确的行业知识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专业背景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考虑培训师的授课风格，确保与学员的学习习惯相契合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授课风格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学习氛围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营造轻松愉快的学习氛围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鼓励学员互动和分享经验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组织丰富多彩的学习活动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学习支持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提供学习支持和辅导服务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解答学员问题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提供学习资料和资源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质量评估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收集学员反馈意见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评估培训效果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根据评估结果调整培训内容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培训过程管理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确保培训进度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建立科学的培训计划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定期检查培训进度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根据实际情况调整培训安排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培训反馈和调整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及时收集学员对培训的反馈意见，包括课程内容、培训师表现等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收集反馈意见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根据反馈意见和评估结果对培训计划和内容进行调整和优化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调整计划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对培训效果进行评估，分析学员的学习成果和表现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效果评估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1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实施是人员管理技能培训的关键阶段，通过精心设计课程、选择优秀培训师、管理培训过程以及及时调整方案，能够确保培训效果和学员满意度。持续改进和优化培训计划，不断提升人员管理技能培训的水平和质量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成效评估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2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培训效果评估方法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培训效果评估方法对于人员管理技能培训工作营的成功至关重要。问卷调查、观察评估和实际工作应用检验是常用的方法，能够全面客观地评估培训效果。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2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https://d.book118.com/418006142011006050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152</Paragraphs>
  <Slides>23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人员管理技能培训工作营</vt:lpstr>
      <vt:lpstr>目录</vt:lpstr>
      <vt:lpstr>第一章 简介</vt:lpstr>
      <vt:lpstr> </vt:lpstr>
      <vt:lpstr>人员管理技能培训概述</vt:lpstr>
      <vt:lpstr>人员管理技能培训的益处</vt:lpstr>
      <vt:lpstr>人员管理技能培训的分类</vt:lpstr>
      <vt:lpstr>人员管理技能培训的重要性</vt:lpstr>
      <vt:lpstr>第2章 需求分析</vt:lpstr>
      <vt:lpstr>了解员工需求</vt:lpstr>
      <vt:lpstr> </vt:lpstr>
      <vt:lpstr>确定培训方式</vt:lpstr>
      <vt:lpstr>评估培训效果</vt:lpstr>
      <vt:lpstr>成功的培训计划</vt:lpstr>
      <vt:lpstr>第3章 培训实施</vt:lpstr>
      <vt:lpstr> </vt:lpstr>
      <vt:lpstr>培训师资选择</vt:lpstr>
      <vt:lpstr>培训过程管理</vt:lpstr>
      <vt:lpstr>培训反馈和调整</vt:lpstr>
      <vt:lpstr>总结</vt:lpstr>
      <vt:lpstr>第4章 成效评估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2024-09-29T14:48:57.000</cp:lastPrinted>
  <dcterms:created xsi:type="dcterms:W3CDTF">2024-09-29T06:48:57Z</dcterms:created>
  <dcterms:modified xsi:type="dcterms:W3CDTF">2024-09-29T06:48:59Z</dcterms:modified>
</cp:coreProperties>
</file>