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738CFE-265C-4DD0-9E66-84F43CDAC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EA067C-9712-41DA-9D1B-A774250C32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33FAF1-5D9F-40A5-916B-B3D84B8F5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1388BB-3D65-4491-AD1A-AE6EC886F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B7FCFA-D06E-46D4-8E57-D03A8FE110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552304-ED5B-4B69-BCD3-80B7880AD4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CC660C6-4EE8-45FC-B3F9-484FB72E7A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06138A-D5C4-41DD-9569-E336A53159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AC5791-44F1-4AE1-A61A-95F9970BBF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03FFC4-3CF2-43AB-ABD6-41359DC7B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4146C7-E071-4C3D-94A8-BE0AA6522F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887999" y="2339471"/>
            <a:ext cx="4993675" cy="1089529"/>
          </a:xfrm>
        </p:spPr>
        <p:txBody>
          <a:bodyPr wrap="none" anchor="b">
            <a:spAutoFit/>
          </a:bodyPr>
          <a:lstStyle>
            <a:lvl1pPr algn="l">
              <a:defRPr sz="7200" b="0" i="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887999" y="1859340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accent1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cxnSp>
        <p:nvCxnSpPr>
          <p:cNvPr id="5" name="ïSḻiḍe"/>
          <p:cNvCxnSpPr/>
          <p:nvPr userDrawn="1"/>
        </p:nvCxnSpPr>
        <p:spPr>
          <a:xfrm flipH="1">
            <a:off x="443999" y="1859340"/>
            <a:ext cx="0" cy="15696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01003112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如何规范护理行为\n## 1.护理行为的基本概念与重要性\n### 1.1护理行为的定义与分类\n### 1.2护理行为在医疗行业中的作用\n### 1.3护理行为对患者的影响\n## 2.护理行为规范的制定与实施\n### 2.1护理行为规范的基本原则\n### 2.2护理行为规范的制定过程\n### 2.3护理行为规范的实施与监督\n## 3.护理行为规范的具体要求\n### 3.1护理人员的职业道德与素质要求\n### 3.2护理操作的规范与流程\n### 3.3护理记录与沟通的要求\n## 4.护理行为规范的培训与考核\n### 4.1护理行为规范培训的重要性\n### 4.2护理行为规范培训的内容与方法\n### 4.3护理行为规范的考核与评估\n## 5.护理行为规范的实施效果与改进\n### 5.1护理行为规范的实施效果评估\n### 5.2护理行为规范存在的问题与原因\n### 5.3护理行为规范的持续改进与优化\n&quot;,&quot;templateId&quot;:&quot;fdsgqp5mt7y9fj3qduwh7x7bj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887999" y="2349500"/>
            <a:ext cx="10477500" cy="10795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/>
              <a:t>如何规范护理行为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887999" y="1859340"/>
            <a:ext cx="5848350" cy="4826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6131138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effectLst/>
              </a:rPr>
              <a:t>TENCENT</a:t>
            </a:r>
            <a:r>
              <a:rPr lang="zh-CN" altLang="en-US" spc="80">
                <a:effectLst/>
              </a:rPr>
              <a:t> </a:t>
            </a:r>
            <a:r>
              <a:rPr lang="en-US" altLang="zh-CN" spc="80">
                <a:effectLst/>
              </a:rPr>
              <a:t>DOCS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40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护理行为的基本概念与重要性</a:t>
            </a:r>
            <a:endParaRPr/>
          </a:p>
        </p:txBody>
      </p:sp>
      <p:sp>
        <p:nvSpPr>
          <p:cNvPr id="141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01</a:t>
            </a:r>
            <a:endParaRPr kumimoji="1" lang="zh-CN" altLang="en-US"/>
          </a:p>
        </p:txBody>
      </p:sp>
      <p:cxnSp>
        <p:nvCxnSpPr>
          <p:cNvPr id="142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护理行为的定义</a:t>
                </a:r>
                <a:endParaRPr/>
              </a:p>
            </p:txBody>
          </p:sp>
          <p:sp>
            <p:nvSpPr>
              <p:cNvPr id="18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护理行为是指护理人员在医疗活动中，为了促进患者健康而采取的一系列有目的、有计划的行动。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护理行为包括患者的评估、诊断、治疗、康复和预防等方面。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护理行为的目标是提高患者的生活质量，促进患者的身心健康。</a:t>
                </a:r>
                <a:endParaRPr/>
              </a:p>
            </p:txBody>
          </p:sp>
          <p:sp>
            <p:nvSpPr>
              <p:cNvPr id="19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护理行为的分类</a:t>
                </a:r>
                <a:endParaRPr/>
              </a:p>
            </p:txBody>
          </p:sp>
          <p:sp>
            <p:nvSpPr>
              <p:cNvPr id="19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根据护理对象的不同，护理行为可以分为患者护理、家庭护理、社区护理等。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根据护理内容的不同，护理行为可以分为生活护理、技术护理、心理护理等。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根据护理方式的不同，护理行为可以分为直接护理、间接护理、协作护理等。</a:t>
                </a:r>
                <a:endParaRPr/>
              </a:p>
            </p:txBody>
          </p:sp>
          <p:sp>
            <p:nvSpPr>
              <p:cNvPr id="19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护理行为的定义与分类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护理行为是医疗活动的重要组成部分</a:t>
                </a:r>
                <a:endParaRPr/>
              </a:p>
            </p:txBody>
          </p:sp>
          <p:sp>
            <p:nvSpPr>
              <p:cNvPr id="20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护理行为与医疗行为相互补充，共同促进患者康复。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护理行为在预防疾病、减轻痛苦、促进康复等方面发挥着重要作用。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护理行为可以提高医疗服务的质量和效率，降低医疗事故的风险。</a:t>
                </a:r>
                <a:endParaRPr/>
              </a:p>
            </p:txBody>
          </p:sp>
          <p:sp>
            <p:nvSpPr>
              <p:cNvPr id="20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护理行为有助于提高患者满意度</a:t>
                </a:r>
                <a:endParaRPr/>
              </a:p>
            </p:txBody>
          </p:sp>
          <p:sp>
            <p:nvSpPr>
              <p:cNvPr id="21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护理行为的规范性和专业性可以提高患者对医疗服务的信任度。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优质的护理服务可以减轻患者的痛苦，提高患者的生活质量。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护理行为可以帮助患者建立良好的心理状态，促进患者的身心健康。</a:t>
                </a:r>
                <a:endParaRPr/>
              </a:p>
            </p:txBody>
          </p:sp>
          <p:sp>
            <p:nvSpPr>
              <p:cNvPr id="21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护理行为在医疗行业中的作用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护理行为对患者生理健康的影响</a:t>
                </a:r>
                <a:endParaRPr/>
              </a:p>
            </p:txBody>
          </p:sp>
          <p:sp>
            <p:nvSpPr>
              <p:cNvPr id="22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护理行为可以预防疾病的发生，减轻患者的痛苦。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护理行为可以促进患者的康复，提高患者的生活质量。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护理行为可以降低患者并发症的发生率，提高患者的生存率。</a:t>
                </a:r>
                <a:endParaRPr/>
              </a:p>
            </p:txBody>
          </p:sp>
          <p:sp>
            <p:nvSpPr>
              <p:cNvPr id="22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护理行为对患者心理健康的影响</a:t>
                </a:r>
                <a:endParaRPr/>
              </a:p>
            </p:txBody>
          </p:sp>
          <p:sp>
            <p:nvSpPr>
              <p:cNvPr id="23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护理行为可以帮助患者建立良好的心理状态，提高患者的心理适应能力。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护理行为可以减轻患者的心理压力，促进患者的心理健康。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护理行为可以提高患者的心理满意度，增强患者对医疗服务的信任度。</a:t>
                </a:r>
                <a:endParaRPr/>
              </a:p>
            </p:txBody>
          </p:sp>
          <p:sp>
            <p:nvSpPr>
              <p:cNvPr id="23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护理行为对患者的影响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39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护理行为规范的制定与实施</a:t>
            </a:r>
            <a:endParaRPr/>
          </a:p>
        </p:txBody>
      </p:sp>
      <p:sp>
        <p:nvSpPr>
          <p:cNvPr id="240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02</a:t>
            </a:r>
            <a:endParaRPr kumimoji="1" lang="zh-CN" altLang="en-US"/>
          </a:p>
        </p:txBody>
      </p:sp>
      <p:cxnSp>
        <p:nvCxnSpPr>
          <p:cNvPr id="241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44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45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以患者为中心的原则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护理行为应以满足患者的需求为导向，关注患者的身心健康。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护理行为应尊重患者的权益，保护患者的隐私。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护理行为应关注患者的心理感受，提高患者的生活质量。</a:t>
                </a:r>
                <a:endParaRPr/>
              </a:p>
            </p:txBody>
          </p:sp>
          <p:pic>
            <p:nvPicPr>
              <p:cNvPr id="2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49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50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专业性的原则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护理行为应具备专业知识和技能，确保护理服务的质量和安全。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护理行为应遵循护理行业的伦理道德，保持护理行为的规范性。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护理行为应不断更新知识，提高护理服务的技术水平。</a:t>
                </a:r>
                <a:endParaRPr/>
              </a:p>
            </p:txBody>
          </p:sp>
          <p:pic>
            <p:nvPicPr>
              <p:cNvPr id="253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4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55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个性化的原则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护理行为应充分考虑患者的个体差异，制定个性化的护理计划。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护理行为应关注患者的生活习惯，提供个性化的护理服务。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护理行为应尊重患者的意愿，满足患者的合理需求。</a:t>
                </a:r>
                <a:endParaRPr/>
              </a:p>
            </p:txBody>
          </p:sp>
          <p:pic>
            <p:nvPicPr>
              <p:cNvPr id="258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护理行为规范的基本原则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6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6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6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制定护理行为规范的目的</a:t>
                </a:r>
                <a:endParaRPr/>
              </a:p>
            </p:txBody>
          </p:sp>
          <p:sp>
            <p:nvSpPr>
              <p:cNvPr id="26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为了规范护理行为，提高护理服务的质量和安全。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为了保护患者的权益，维护护理行业的形象。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为了促进护理行业的发展，提高护理人员的素质。</a:t>
                </a:r>
                <a:endParaRPr/>
              </a:p>
            </p:txBody>
          </p:sp>
        </p:grpSp>
        <p:grpSp>
          <p:nvGrpSpPr>
            <p:cNvPr id="26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6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制定护理行为规范的方法</a:t>
                </a:r>
                <a:endParaRPr/>
              </a:p>
            </p:txBody>
          </p:sp>
          <p:sp>
            <p:nvSpPr>
              <p:cNvPr id="26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参考国内外护理行业的标准和规范，制定护理行为规范。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结合护理行业的实际情况，制定切实可行的护理行为规范。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通过专家论证和征求意见，不断完善护理行为规范。</a:t>
                </a:r>
                <a:endParaRPr/>
              </a:p>
            </p:txBody>
          </p:sp>
        </p:grpSp>
        <p:grpSp>
          <p:nvGrpSpPr>
            <p:cNvPr id="26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6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制定护理行为规范的内容</a:t>
                </a:r>
                <a:endParaRPr/>
              </a:p>
            </p:txBody>
          </p:sp>
          <p:sp>
            <p:nvSpPr>
              <p:cNvPr id="27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护理行为规范应包括护理人员的职业道德、素质要求、操作规范、记录与沟通等方面的内容。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护理行为规范应具有可操作性，便于护理人员学习和执行。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护理行为规范应定期更新，以适应护理行业的发展和变化。</a:t>
                </a:r>
                <a:endParaRPr/>
              </a:p>
            </p:txBody>
          </p:sp>
        </p:grpSp>
      </p:grpSp>
      <p:pic>
        <p:nvPicPr>
          <p:cNvPr id="27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7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护理行为规范的制定过程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7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7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7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护理行为规范的实施</a:t>
                </a:r>
                <a:endParaRPr/>
              </a:p>
            </p:txBody>
          </p:sp>
          <p:sp>
            <p:nvSpPr>
              <p:cNvPr id="28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护理人员应认真学习护理行为规范，严格按照规范要求执行护理行为。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护理人员应自觉遵守护理行为规范，树立良好的职业形象。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护理人员应关注护理行为规范的执行情况，及时纠正不规范的行为。</a:t>
                </a:r>
                <a:endParaRPr/>
              </a:p>
            </p:txBody>
          </p:sp>
          <p:sp>
            <p:nvSpPr>
              <p:cNvPr id="28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护理行为规范的监督</a:t>
                </a:r>
                <a:endParaRPr/>
              </a:p>
            </p:txBody>
          </p:sp>
          <p:sp>
            <p:nvSpPr>
              <p:cNvPr id="28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医疗机构应加强对护理行为规范的监督和管理，确保护理服务的质量和安全。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医疗机构应定期开展护理行为规范的培训，提高护理人员的规范意识和能力。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医疗机构应鼓励患者参与护理行为规范的监督，提高护理服务的满意度。</a:t>
                </a:r>
                <a:endParaRPr/>
              </a:p>
            </p:txBody>
          </p:sp>
          <p:sp>
            <p:nvSpPr>
              <p:cNvPr id="28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护理行为规范的实施与监督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护理行为规范的具体要求</a:t>
            </a:r>
            <a:endParaRPr/>
          </a:p>
        </p:txBody>
      </p:sp>
      <p:sp>
        <p:nvSpPr>
          <p:cNvPr id="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03</a:t>
            </a:r>
            <a:endParaRPr kumimoji="1" lang="zh-CN" altLang="en-US"/>
          </a:p>
        </p:txBody>
      </p:sp>
      <p:cxnSp>
        <p:nvCxnSpPr>
          <p:cNvPr id="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护理人员的职业道德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护理人员应具有救死扶伤、全心全意为人民服务的职业道德。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护理人员应尊重患者的人格和权益，保护患者的隐私。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护理人员应诚实守信，实事求是，为患者提供真实、可靠的护理服务。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护理人员的素质要求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护理人员应具备良好的身体素质，适应护理工作的需要。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护理人员应具备扎实的护理专业知识，掌握护理操作技能。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护理人员应具备良好的沟通能力和心理调适能力，满足患者的需求。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护理人员的职业道德与素质要求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https://d.book118.com/418010031127006037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ink">
      <a:dk1>
        <a:srgbClr val="000000"/>
      </a:dk1>
      <a:lt1>
        <a:srgbClr val="FFFFFF"/>
      </a:lt1>
      <a:dk2>
        <a:srgbClr val="14111B"/>
      </a:dk2>
      <a:lt2>
        <a:srgbClr val="FEF1F8"/>
      </a:lt2>
      <a:accent1>
        <a:srgbClr val="D19BB1"/>
      </a:accent1>
      <a:accent2>
        <a:srgbClr val="DEC0D0"/>
      </a:accent2>
      <a:accent3>
        <a:srgbClr val="E1938C"/>
      </a:accent3>
      <a:accent4>
        <a:srgbClr val="605988"/>
      </a:accent4>
      <a:accent5>
        <a:srgbClr val="8088B8"/>
      </a:accent5>
      <a:accent6>
        <a:srgbClr val="D0DBE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如何规范护理行为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2024-09-17T21:21:21.769</cp:lastPrinted>
  <dcterms:created xsi:type="dcterms:W3CDTF">2024-09-17T13:21:21Z</dcterms:created>
  <dcterms:modified xsi:type="dcterms:W3CDTF">2024-09-17T13:21:23Z</dcterms:modified>
</cp:coreProperties>
</file>