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4" r:id="rId38"/>
    <p:sldId id="367" r:id="rId39"/>
    <p:sldId id="370" r:id="rId40"/>
    <p:sldId id="373" r:id="rId41"/>
    <p:sldId id="375" r:id="rId42"/>
  </p:sldIdLst>
  <p:sldSz cx="9144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D5ABB26-0587-4C30-8999-92F81FD0307C}" styleName="No Style, No Grid">
    <a:wholeTbl>
      <a:tcTxStyle>
        <a:fontRef idx="minor"/>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tags" Target="tags/tag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heme" Target="theme/theme1.xml" /><Relationship Id="rId47"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C3F82AB-07BF-4D78-8231-BC9FA04EC4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4C9D8E-741F-416F-92BB-CF90441564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ED845F6-0838-43CF-8E33-B00A93E155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2FEF585-B415-4684-B46E-10E637B5C0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EAA995D-4CDE-4B44-9DFD-A800EFEAEB4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8DBB25E-C115-4B99-BE44-F27CC0FF538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D588EA5-FC3F-43E7-8374-C42C6AB1842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E85707-249F-4ECE-ABCA-175B4502C8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93E494-087E-41BD-9160-2408FE3DC8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FB5589-30E3-4BCF-A99B-A7DC086CB7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6B8B63-BCAA-412F-B17A-9CC621454E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2800" b="1" i="0">
                <a:solidFill>
                  <a:schemeClr val="bg1"/>
                </a:solidFill>
                <a:latin typeface="微软雅黑"/>
                <a:cs typeface="微软雅黑"/>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400" b="0" i="0" u="heavy">
                <a:solidFill>
                  <a:schemeClr val="tx1"/>
                </a:solidFill>
                <a:latin typeface="宋体"/>
                <a:cs typeface="宋体"/>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400" b="0" i="0">
                <a:solidFill>
                  <a:schemeClr val="tx1"/>
                </a:solidFill>
                <a:latin typeface="Times New Roman"/>
                <a:cs typeface="Times New Roman"/>
              </a:defRPr>
            </a:lvl1pPr>
          </a:lstStyle>
          <a:p>
            <a:pPr marL="38100">
              <a:lnSpc>
                <a:spcPts val="1630"/>
              </a:lnSpc>
            </a:pPr>
            <a:fld id="{81D60167-4931-47E6-BA6A-407CBD079E47}" type="slidenum">
              <a:rPr spc="-25">
                <a:solidFill>
                  <a:srgbClr val="003399"/>
                </a:solidFill>
              </a:rPr>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1" i="0">
                <a:solidFill>
                  <a:schemeClr val="bg1"/>
                </a:solidFill>
                <a:latin typeface="微软雅黑"/>
                <a:cs typeface="微软雅黑"/>
              </a:defRPr>
            </a:lvl1pPr>
          </a:lstStyle>
          <a:p/>
        </p:txBody>
      </p:sp>
      <p:sp>
        <p:nvSpPr>
          <p:cNvPr id="3" name="Holder 3"/>
          <p:cNvSpPr>
            <a:spLocks noGrp="1"/>
          </p:cNvSpPr>
          <p:nvPr>
            <p:ph type="body" idx="1"/>
          </p:nvPr>
        </p:nvSpPr>
        <p:spPr/>
        <p:txBody>
          <a:bodyPr lIns="0" tIns="0" rIns="0" bIns="0"/>
          <a:lstStyle>
            <a:lvl1pPr>
              <a:defRPr sz="2400" b="0" i="0" u="heavy">
                <a:solidFill>
                  <a:schemeClr val="tx1"/>
                </a:solidFill>
                <a:latin typeface="宋体"/>
                <a:cs typeface="宋体"/>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400" b="0" i="0">
                <a:solidFill>
                  <a:schemeClr val="tx1"/>
                </a:solidFill>
                <a:latin typeface="Times New Roman"/>
                <a:cs typeface="Times New Roman"/>
              </a:defRPr>
            </a:lvl1pPr>
          </a:lstStyle>
          <a:p>
            <a:pPr marL="38100">
              <a:lnSpc>
                <a:spcPts val="1630"/>
              </a:lnSpc>
            </a:pPr>
            <a:fld id="{81D60167-4931-47E6-BA6A-407CBD079E47}" type="slidenum">
              <a:rPr spc="-25">
                <a:solidFill>
                  <a:srgbClr val="003399"/>
                </a:solidFill>
              </a:rPr>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1"/>
          <a:stretch>
            <a:fillRect/>
          </a:stretch>
        </p:blipFill>
        <p:spPr>
          <a:xfrm>
            <a:off x="0" y="0"/>
            <a:ext cx="9144000" cy="6858000"/>
          </a:xfrm>
          <a:prstGeom prst="rect">
            <a:avLst/>
          </a:prstGeom>
        </p:spPr>
      </p:pic>
      <p:pic>
        <p:nvPicPr>
          <p:cNvPr id="17" name="bg object 17"/>
          <p:cNvPicPr/>
          <p:nvPr/>
        </p:nvPicPr>
        <p:blipFill>
          <a:blip r:embed="rId2"/>
          <a:stretch>
            <a:fillRect/>
          </a:stretch>
        </p:blipFill>
        <p:spPr>
          <a:xfrm>
            <a:off x="0" y="0"/>
            <a:ext cx="9144000" cy="6858000"/>
          </a:xfrm>
          <a:prstGeom prst="rect">
            <a:avLst/>
          </a:prstGeom>
        </p:spPr>
      </p:pic>
      <p:sp>
        <p:nvSpPr>
          <p:cNvPr id="2" name="Holder 2"/>
          <p:cNvSpPr>
            <a:spLocks noGrp="1"/>
          </p:cNvSpPr>
          <p:nvPr>
            <p:ph type="title"/>
          </p:nvPr>
        </p:nvSpPr>
        <p:spPr/>
        <p:txBody>
          <a:bodyPr lIns="0" tIns="0" rIns="0" bIns="0"/>
          <a:lstStyle>
            <a:lvl1pPr>
              <a:defRPr sz="2800" b="1" i="0">
                <a:solidFill>
                  <a:schemeClr val="bg1"/>
                </a:solidFill>
                <a:latin typeface="微软雅黑"/>
                <a:cs typeface="微软雅黑"/>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defRPr sz="1400" b="0" i="0">
                <a:solidFill>
                  <a:schemeClr val="tx1"/>
                </a:solidFill>
                <a:latin typeface="Times New Roman"/>
                <a:cs typeface="Times New Roman"/>
              </a:defRPr>
            </a:lvl1pPr>
          </a:lstStyle>
          <a:p>
            <a:pPr marL="38100">
              <a:lnSpc>
                <a:spcPts val="1630"/>
              </a:lnSpc>
            </a:pPr>
            <a:fld id="{81D60167-4931-47E6-BA6A-407CBD079E47}" type="slidenum">
              <a:rPr spc="-25">
                <a:solidFill>
                  <a:srgbClr val="003399"/>
                </a:solidFill>
              </a:rPr>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1" i="0">
                <a:solidFill>
                  <a:schemeClr val="bg1"/>
                </a:solidFill>
                <a:latin typeface="微软雅黑"/>
                <a:cs typeface="微软雅黑"/>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defRPr sz="1400" b="0" i="0">
                <a:solidFill>
                  <a:schemeClr val="tx1"/>
                </a:solidFill>
                <a:latin typeface="Times New Roman"/>
                <a:cs typeface="Times New Roman"/>
              </a:defRPr>
            </a:lvl1pPr>
          </a:lstStyle>
          <a:p>
            <a:pPr marL="38100">
              <a:lnSpc>
                <a:spcPts val="1630"/>
              </a:lnSpc>
            </a:pPr>
            <a:fld id="{81D60167-4931-47E6-BA6A-407CBD079E47}" type="slidenum">
              <a:rPr spc="-25">
                <a:solidFill>
                  <a:srgbClr val="003399"/>
                </a:solidFill>
              </a:rPr>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defRPr sz="1400" b="0" i="0">
                <a:solidFill>
                  <a:schemeClr val="tx1"/>
                </a:solidFill>
                <a:latin typeface="Times New Roman"/>
                <a:cs typeface="Times New Roman"/>
              </a:defRPr>
            </a:lvl1pPr>
          </a:lstStyle>
          <a:p>
            <a:pPr marL="38100">
              <a:lnSpc>
                <a:spcPts val="1630"/>
              </a:lnSpc>
            </a:pPr>
            <a:fld id="{81D60167-4931-47E6-BA6A-407CBD079E47}" type="slidenum">
              <a:rPr spc="-25">
                <a:solidFill>
                  <a:srgbClr val="003399"/>
                </a:solidFill>
              </a:rPr>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3.png"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9144000" cy="922337"/>
          </a:xfrm>
          <a:prstGeom prst="rect">
            <a:avLst/>
          </a:prstGeom>
        </p:spPr>
      </p:pic>
      <p:sp>
        <p:nvSpPr>
          <p:cNvPr id="2" name="Holder 2"/>
          <p:cNvSpPr>
            <a:spLocks noGrp="1"/>
          </p:cNvSpPr>
          <p:nvPr>
            <p:ph type="title"/>
          </p:nvPr>
        </p:nvSpPr>
        <p:spPr>
          <a:xfrm>
            <a:off x="0" y="0"/>
            <a:ext cx="8830764" cy="1031875"/>
          </a:xfrm>
          <a:prstGeom prst="rect">
            <a:avLst/>
          </a:prstGeom>
        </p:spPr>
        <p:txBody>
          <a:bodyPr wrap="square" lIns="0" tIns="0" rIns="0" bIns="0">
            <a:spAutoFit/>
          </a:bodyPr>
          <a:lstStyle>
            <a:lvl1pPr>
              <a:defRPr sz="2800" b="1" i="0">
                <a:solidFill>
                  <a:schemeClr val="bg1"/>
                </a:solidFill>
                <a:latin typeface="微软雅黑"/>
                <a:cs typeface="微软雅黑"/>
              </a:defRPr>
            </a:lvl1pPr>
          </a:lstStyle>
          <a:p/>
        </p:txBody>
      </p:sp>
      <p:sp>
        <p:nvSpPr>
          <p:cNvPr id="3" name="Holder 3"/>
          <p:cNvSpPr>
            <a:spLocks noGrp="1"/>
          </p:cNvSpPr>
          <p:nvPr>
            <p:ph type="body" idx="1"/>
          </p:nvPr>
        </p:nvSpPr>
        <p:spPr>
          <a:xfrm>
            <a:off x="507355" y="1312161"/>
            <a:ext cx="8597900" cy="4711700"/>
          </a:xfrm>
          <a:prstGeom prst="rect">
            <a:avLst/>
          </a:prstGeom>
        </p:spPr>
        <p:txBody>
          <a:bodyPr wrap="square" lIns="0" tIns="0" rIns="0" bIns="0">
            <a:spAutoFit/>
          </a:bodyPr>
          <a:lstStyle>
            <a:lvl1pPr>
              <a:defRPr sz="2400" b="0" i="0" u="heavy">
                <a:solidFill>
                  <a:schemeClr val="tx1"/>
                </a:solidFill>
                <a:latin typeface="宋体"/>
                <a:cs typeface="宋体"/>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3340" y="6599459"/>
            <a:ext cx="266700" cy="222889"/>
          </a:xfrm>
          <a:prstGeom prst="rect">
            <a:avLst/>
          </a:prstGeom>
        </p:spPr>
        <p:txBody>
          <a:bodyPr wrap="square" lIns="0" tIns="0" rIns="0" bIns="0">
            <a:spAutoFit/>
          </a:bodyPr>
          <a:lstStyle>
            <a:defPPr>
              <a:defRPr kern="0"/>
            </a:defPPr>
            <a:lvl1pPr>
              <a:defRPr sz="1400" b="0" i="0">
                <a:solidFill>
                  <a:schemeClr val="tx1"/>
                </a:solidFill>
                <a:latin typeface="Times New Roman"/>
                <a:cs typeface="Times New Roman"/>
              </a:defRPr>
            </a:lvl1pPr>
          </a:lstStyle>
          <a:p>
            <a:pPr marL="38100">
              <a:lnSpc>
                <a:spcPts val="1630"/>
              </a:lnSpc>
            </a:pPr>
            <a:fld id="{81D60167-4931-47E6-BA6A-407CBD079E47}" type="slidenum">
              <a:rPr spc="-25">
                <a:solidFill>
                  <a:srgbClr val="003399"/>
                </a:solidFill>
              </a:rPr>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7.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 Id="rId3" Type="http://schemas.openxmlformats.org/officeDocument/2006/relationships/hyperlink" Target="http://www.baidu.com/adrc.php?t=00KL00c00f7kgsT0Mwbe0AVwAsKpAKIi00000KvV1f0000005PfECM.THL7VUE4YTT0UWd1pgw-pA7EnHc10ZnqryNbuhwhPyRsnj7-mWP-m6Kd5RmLnRDvn1c4f1Tvfbm3nDnLrjf1PRcsnj04PWRYrDNA0ADquZCsU77lNykwp-N_RyVFU7FJpvkiwDN_RgGWUyPlnjNpNdFVybIunNGRfgIPNduGHHFypRGVnyG9NdD4HyGNXRdDRHPrNDDkih4aXyczRMKpwjK3Hh-pp7KRwhuPfdCsm-fsUywgnj-2UH-4mNfsXDG8HW7uUH-4mNfsUyPciMKfND-VyNIiXhPVHH-PfiR1waR1w0K-5y9YIZ0lQzq9uad9TA7WQhwEIyF_uyP_pyPoQh4-IaqWUA_enWm3rH6kPjn4r1bdnHfzPWnkrLROpZwYTjCEQLILIz48UvVGmi4WUvYEmv3VXh6E5vPGujd8mvqVTZFEuadhIzd1ThnVUhDVUhDVUAqMUzd8UvVGmyFzmy4bXhq8ug01QyP8QgGCgvP8QH7YUvwYUg99mWn4PHR0mLFW5HcsnjbY" TargetMode="External" /><Relationship Id="rId4" Type="http://schemas.openxmlformats.org/officeDocument/2006/relationships/image" Target="../media/image8.png" /><Relationship Id="rId5" Type="http://schemas.openxmlformats.org/officeDocument/2006/relationships/image" Target="../media/image9.jpeg" /><Relationship Id="rId6" Type="http://schemas.openxmlformats.org/officeDocument/2006/relationships/image" Target="../media/image10.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image" Target="../media/image21.png" /><Relationship Id="rId11" Type="http://schemas.openxmlformats.org/officeDocument/2006/relationships/image" Target="../media/image22.png" /><Relationship Id="rId12" Type="http://schemas.openxmlformats.org/officeDocument/2006/relationships/image" Target="../media/image23.jpeg" /><Relationship Id="rId13" Type="http://schemas.openxmlformats.org/officeDocument/2006/relationships/image" Target="../media/image24.png" /><Relationship Id="rId14" Type="http://schemas.openxmlformats.org/officeDocument/2006/relationships/image" Target="../media/image25.png" /><Relationship Id="rId15" Type="http://schemas.openxmlformats.org/officeDocument/2006/relationships/image" Target="../media/image26.png" /><Relationship Id="rId16" Type="http://schemas.openxmlformats.org/officeDocument/2006/relationships/image" Target="../media/image27.png" /><Relationship Id="rId17" Type="http://schemas.openxmlformats.org/officeDocument/2006/relationships/image" Target="../media/image28.png" /><Relationship Id="rId18" Type="http://schemas.openxmlformats.org/officeDocument/2006/relationships/image" Target="../media/image29.png"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15.jpeg" /><Relationship Id="rId5" Type="http://schemas.openxmlformats.org/officeDocument/2006/relationships/image" Target="../media/image16.jpeg" /><Relationship Id="rId6" Type="http://schemas.openxmlformats.org/officeDocument/2006/relationships/image" Target="../media/image17.png" /><Relationship Id="rId7" Type="http://schemas.openxmlformats.org/officeDocument/2006/relationships/image" Target="../media/image18.png" /><Relationship Id="rId8" Type="http://schemas.openxmlformats.org/officeDocument/2006/relationships/image" Target="../media/image19.png" /><Relationship Id="rId9" Type="http://schemas.openxmlformats.org/officeDocument/2006/relationships/image" Target="../media/image20.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image" Target="../media/image30.jpeg" /><Relationship Id="rId5" Type="http://schemas.openxmlformats.org/officeDocument/2006/relationships/image" Target="../media/image31.jpeg" /><Relationship Id="rId6" Type="http://schemas.openxmlformats.org/officeDocument/2006/relationships/image" Target="../media/image3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image" Target="../media/image33.jpeg" /><Relationship Id="rId5" Type="http://schemas.openxmlformats.org/officeDocument/2006/relationships/image" Target="../media/image34.jpeg" /><Relationship Id="rId6" Type="http://schemas.openxmlformats.org/officeDocument/2006/relationships/image" Target="../media/image35.jpeg" /><Relationship Id="rId7" Type="http://schemas.openxmlformats.org/officeDocument/2006/relationships/image" Target="../media/image36.jpeg" /><Relationship Id="rId8" Type="http://schemas.openxmlformats.org/officeDocument/2006/relationships/image" Target="../media/image37.jpeg" /><Relationship Id="rId9" Type="http://schemas.openxmlformats.org/officeDocument/2006/relationships/image" Target="../media/image38.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45.png"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image" Target="../media/image39.png" /><Relationship Id="rId5" Type="http://schemas.openxmlformats.org/officeDocument/2006/relationships/image" Target="../media/image40.png" /><Relationship Id="rId6" Type="http://schemas.openxmlformats.org/officeDocument/2006/relationships/image" Target="../media/image41.png" /><Relationship Id="rId7" Type="http://schemas.openxmlformats.org/officeDocument/2006/relationships/image" Target="../media/image42.png" /><Relationship Id="rId8" Type="http://schemas.openxmlformats.org/officeDocument/2006/relationships/image" Target="../media/image43.png" /><Relationship Id="rId9" Type="http://schemas.openxmlformats.org/officeDocument/2006/relationships/image" Target="../media/image4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image" Target="../media/image46.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53.png" /><Relationship Id="rId11" Type="http://schemas.openxmlformats.org/officeDocument/2006/relationships/image" Target="../media/image54.png" /><Relationship Id="rId12" Type="http://schemas.openxmlformats.org/officeDocument/2006/relationships/image" Target="../media/image55.png"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image" Target="../media/image47.png" /><Relationship Id="rId5" Type="http://schemas.openxmlformats.org/officeDocument/2006/relationships/image" Target="../media/image48.png" /><Relationship Id="rId6" Type="http://schemas.openxmlformats.org/officeDocument/2006/relationships/image" Target="../media/image49.png" /><Relationship Id="rId7" Type="http://schemas.openxmlformats.org/officeDocument/2006/relationships/image" Target="../media/image50.png" /><Relationship Id="rId8" Type="http://schemas.openxmlformats.org/officeDocument/2006/relationships/image" Target="../media/image51.png" /><Relationship Id="rId9" Type="http://schemas.openxmlformats.org/officeDocument/2006/relationships/image" Target="../media/image5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image" Target="../media/image56.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7.png" /><Relationship Id="rId3" Type="http://schemas.openxmlformats.org/officeDocument/2006/relationships/image" Target="../media/image58.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9.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0.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1.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2.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3.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4.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5.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6.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73.png" /><Relationship Id="rId11" Type="http://schemas.openxmlformats.org/officeDocument/2006/relationships/image" Target="../media/image74.png" /><Relationship Id="rId12" Type="http://schemas.openxmlformats.org/officeDocument/2006/relationships/image" Target="../media/image75.png" /><Relationship Id="rId2" Type="http://schemas.openxmlformats.org/officeDocument/2006/relationships/image" Target="../media/image1.png" /><Relationship Id="rId3" Type="http://schemas.openxmlformats.org/officeDocument/2006/relationships/image" Target="../media/image2.jpeg" /><Relationship Id="rId4" Type="http://schemas.openxmlformats.org/officeDocument/2006/relationships/image" Target="../media/image67.png" /><Relationship Id="rId5" Type="http://schemas.openxmlformats.org/officeDocument/2006/relationships/image" Target="../media/image68.png" /><Relationship Id="rId6" Type="http://schemas.openxmlformats.org/officeDocument/2006/relationships/image" Target="../media/image69.png" /><Relationship Id="rId7" Type="http://schemas.openxmlformats.org/officeDocument/2006/relationships/image" Target="../media/image70.png" /><Relationship Id="rId8" Type="http://schemas.openxmlformats.org/officeDocument/2006/relationships/image" Target="../media/image71.png" /><Relationship Id="rId9" Type="http://schemas.openxmlformats.org/officeDocument/2006/relationships/image" Target="../media/image72.pn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8010060024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a:spLocks noGrp="1"/>
          </p:cNvSpPr>
          <p:nvPr>
            <p:ph type="title"/>
          </p:nvPr>
        </p:nvSpPr>
        <p:spPr>
          <a:xfrm>
            <a:off x="2363788" y="1485900"/>
            <a:ext cx="3835400" cy="939800"/>
          </a:xfrm>
          <a:prstGeom prst="rect">
            <a:avLst/>
          </a:prstGeom>
        </p:spPr>
        <p:txBody>
          <a:bodyPr vert="horz" wrap="square" lIns="0" tIns="12700" rIns="0" bIns="0" rtlCol="0">
            <a:spAutoFit/>
          </a:bodyPr>
          <a:lstStyle/>
          <a:p>
            <a:pPr marL="12700">
              <a:lnSpc>
                <a:spcPct val="100000"/>
              </a:lnSpc>
              <a:spcBef>
                <a:spcPts val="100"/>
              </a:spcBef>
            </a:pPr>
            <a:r>
              <a:rPr sz="6000" spc="-10">
                <a:latin typeface="Microsoft JhengHei"/>
                <a:cs typeface="Microsoft JhengHei"/>
              </a:rPr>
              <a:t>供应链管理</a:t>
            </a:r>
            <a:endParaRPr sz="6000">
              <a:latin typeface="Microsoft JhengHei"/>
              <a:cs typeface="Microsoft JhengHei"/>
            </a:endParaRPr>
          </a:p>
        </p:txBody>
      </p:sp>
      <p:sp>
        <p:nvSpPr>
          <p:cNvPr id="4" name="object 4"/>
          <p:cNvSpPr txBox="1"/>
          <p:nvPr/>
        </p:nvSpPr>
        <p:spPr>
          <a:xfrm>
            <a:off x="4003040" y="4770120"/>
            <a:ext cx="3973829" cy="1344295"/>
          </a:xfrm>
          <a:prstGeom prst="rect">
            <a:avLst/>
          </a:prstGeom>
        </p:spPr>
        <p:txBody>
          <a:bodyPr vert="horz" wrap="square" lIns="0" tIns="12700" rIns="0" bIns="0" rtlCol="0">
            <a:spAutoFit/>
          </a:bodyPr>
          <a:lstStyle/>
          <a:p>
            <a:pPr marL="12700">
              <a:lnSpc>
                <a:spcPts val="3750"/>
              </a:lnSpc>
              <a:spcBef>
                <a:spcPts val="100"/>
              </a:spcBef>
            </a:pPr>
            <a:r>
              <a:rPr sz="3200" b="1" spc="-10">
                <a:solidFill>
                  <a:srgbClr val="003399"/>
                </a:solidFill>
                <a:latin typeface="Microsoft JhengHei"/>
                <a:cs typeface="Microsoft JhengHei"/>
              </a:rPr>
              <a:t>主讲老师：徐红梅</a:t>
            </a:r>
            <a:endParaRPr sz="3200">
              <a:latin typeface="Microsoft JhengHei"/>
              <a:cs typeface="Microsoft JhengHei"/>
            </a:endParaRPr>
          </a:p>
          <a:p>
            <a:pPr marL="2179320">
              <a:lnSpc>
                <a:spcPts val="3270"/>
              </a:lnSpc>
            </a:pPr>
            <a:r>
              <a:rPr sz="2800" spc="-10">
                <a:solidFill>
                  <a:srgbClr val="CC3300"/>
                </a:solidFill>
                <a:latin typeface="Arial"/>
                <a:cs typeface="Arial"/>
              </a:rPr>
              <a:t>27202</a:t>
            </a:r>
            <a:endParaRPr sz="2800">
              <a:latin typeface="Arial"/>
              <a:cs typeface="Arial"/>
            </a:endParaRPr>
          </a:p>
          <a:p>
            <a:pPr marL="1785620">
              <a:lnSpc>
                <a:spcPct val="100000"/>
              </a:lnSpc>
            </a:pPr>
            <a:r>
              <a:rPr sz="2800" spc="-10">
                <a:solidFill>
                  <a:srgbClr val="CC3300"/>
                </a:solidFill>
                <a:latin typeface="Arial"/>
                <a:cs typeface="Arial"/>
              </a:rPr>
              <a:t>13468440590</a:t>
            </a:r>
            <a:endParaRPr sz="2800">
              <a:latin typeface="Arial"/>
              <a:cs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731000" y="4622800"/>
            <a:ext cx="2382837" cy="2235200"/>
          </a:xfrm>
          <a:prstGeom prst="rect">
            <a:avLst/>
          </a:prstGeom>
        </p:spPr>
      </p:pic>
      <p:sp>
        <p:nvSpPr>
          <p:cNvPr id="3" name="object 3"/>
          <p:cNvSpPr txBox="1">
            <a:spLocks noGrp="1"/>
          </p:cNvSpPr>
          <p:nvPr>
            <p:ph type="title"/>
          </p:nvPr>
        </p:nvSpPr>
        <p:spPr>
          <a:xfrm>
            <a:off x="364490" y="177958"/>
            <a:ext cx="1447800" cy="452120"/>
          </a:xfrm>
          <a:prstGeom prst="rect">
            <a:avLst/>
          </a:prstGeom>
        </p:spPr>
        <p:txBody>
          <a:bodyPr vert="horz" wrap="square" lIns="0" tIns="12700" rIns="0" bIns="0" rtlCol="0">
            <a:spAutoFit/>
          </a:bodyPr>
          <a:lstStyle/>
          <a:p>
            <a:pPr marL="12700">
              <a:lnSpc>
                <a:spcPct val="100000"/>
              </a:lnSpc>
              <a:spcBef>
                <a:spcPts val="100"/>
              </a:spcBef>
            </a:pPr>
            <a:r>
              <a:rPr spc="-15"/>
              <a:t>课堂要求</a:t>
            </a:r>
          </a:p>
        </p:txBody>
      </p:sp>
      <p:sp>
        <p:nvSpPr>
          <p:cNvPr id="4" name="object 4"/>
          <p:cNvSpPr txBox="1"/>
          <p:nvPr/>
        </p:nvSpPr>
        <p:spPr>
          <a:xfrm>
            <a:off x="507365" y="1303492"/>
            <a:ext cx="3876040" cy="3609975"/>
          </a:xfrm>
          <a:prstGeom prst="rect">
            <a:avLst/>
          </a:prstGeom>
        </p:spPr>
        <p:txBody>
          <a:bodyPr vert="horz" wrap="square" lIns="0" tIns="97790" rIns="0" bIns="0" rtlCol="0">
            <a:spAutoFit/>
          </a:bodyPr>
          <a:lstStyle/>
          <a:p>
            <a:pPr marL="12700">
              <a:lnSpc>
                <a:spcPct val="100000"/>
              </a:lnSpc>
              <a:spcBef>
                <a:spcPts val="770"/>
              </a:spcBef>
            </a:pPr>
            <a:r>
              <a:rPr sz="2800" spc="-5">
                <a:latin typeface="微软雅黑"/>
                <a:cs typeface="微软雅黑"/>
              </a:rPr>
              <a:t>课堂要求：</a:t>
            </a:r>
            <a:r>
              <a:rPr sz="2800" spc="-10">
                <a:latin typeface="微软雅黑"/>
                <a:cs typeface="微软雅黑"/>
              </a:rPr>
              <a:t>1</a:t>
            </a:r>
            <a:r>
              <a:rPr sz="2800" spc="-15">
                <a:latin typeface="微软雅黑"/>
                <a:cs typeface="微软雅黑"/>
              </a:rPr>
              <a:t>.不迟到早退</a:t>
            </a:r>
            <a:endParaRPr sz="2800">
              <a:latin typeface="微软雅黑"/>
              <a:cs typeface="微软雅黑"/>
            </a:endParaRPr>
          </a:p>
          <a:p>
            <a:pPr marL="306705" indent="-294640">
              <a:lnSpc>
                <a:spcPct val="100000"/>
              </a:lnSpc>
              <a:spcBef>
                <a:spcPts val="675"/>
              </a:spcBef>
              <a:buSzPct val="96428"/>
              <a:buAutoNum type="arabicPeriod" startAt="2"/>
              <a:tabLst>
                <a:tab pos="307340"/>
              </a:tabLst>
            </a:pPr>
            <a:r>
              <a:rPr sz="2800" spc="-5">
                <a:latin typeface="微软雅黑"/>
                <a:cs typeface="微软雅黑"/>
              </a:rPr>
              <a:t>手机调震动，不许喧哗</a:t>
            </a:r>
            <a:endParaRPr sz="2800">
              <a:latin typeface="微软雅黑"/>
              <a:cs typeface="微软雅黑"/>
            </a:endParaRPr>
          </a:p>
          <a:p>
            <a:pPr marL="306705" indent="-294640">
              <a:lnSpc>
                <a:spcPct val="100000"/>
              </a:lnSpc>
              <a:spcBef>
                <a:spcPts val="670"/>
              </a:spcBef>
              <a:buSzPct val="96428"/>
              <a:buAutoNum type="arabicPeriod" startAt="2"/>
              <a:tabLst>
                <a:tab pos="307340"/>
              </a:tabLst>
            </a:pPr>
            <a:r>
              <a:rPr sz="2800" spc="-10">
                <a:latin typeface="微软雅黑"/>
                <a:cs typeface="微软雅黑"/>
              </a:rPr>
              <a:t>认真听讲、做好笔记</a:t>
            </a:r>
            <a:endParaRPr sz="2800">
              <a:latin typeface="微软雅黑"/>
              <a:cs typeface="微软雅黑"/>
            </a:endParaRPr>
          </a:p>
          <a:p>
            <a:pPr>
              <a:lnSpc>
                <a:spcPct val="100000"/>
              </a:lnSpc>
              <a:spcBef>
                <a:spcPts val="70"/>
              </a:spcBef>
            </a:pPr>
            <a:endParaRPr sz="2150">
              <a:latin typeface="微软雅黑"/>
              <a:cs typeface="微软雅黑"/>
            </a:endParaRPr>
          </a:p>
          <a:p>
            <a:pPr marL="12700" marR="633095">
              <a:lnSpc>
                <a:spcPct val="120000"/>
              </a:lnSpc>
            </a:pPr>
            <a:r>
              <a:rPr sz="2800">
                <a:latin typeface="微软雅黑"/>
                <a:cs typeface="微软雅黑"/>
              </a:rPr>
              <a:t>成绩构成：出勤</a:t>
            </a:r>
            <a:r>
              <a:rPr sz="2800" spc="-25">
                <a:latin typeface="微软雅黑"/>
                <a:cs typeface="微软雅黑"/>
              </a:rPr>
              <a:t>20%</a:t>
            </a:r>
            <a:r>
              <a:rPr sz="2800">
                <a:latin typeface="微软雅黑"/>
                <a:cs typeface="微软雅黑"/>
              </a:rPr>
              <a:t>作业</a:t>
            </a:r>
            <a:r>
              <a:rPr sz="2800" spc="-25">
                <a:latin typeface="微软雅黑"/>
                <a:cs typeface="微软雅黑"/>
              </a:rPr>
              <a:t>20%</a:t>
            </a:r>
            <a:endParaRPr sz="2800">
              <a:latin typeface="微软雅黑"/>
              <a:cs typeface="微软雅黑"/>
            </a:endParaRPr>
          </a:p>
          <a:p>
            <a:pPr marL="12700">
              <a:lnSpc>
                <a:spcPct val="100000"/>
              </a:lnSpc>
              <a:spcBef>
                <a:spcPts val="670"/>
              </a:spcBef>
            </a:pPr>
            <a:r>
              <a:rPr sz="2800">
                <a:latin typeface="微软雅黑"/>
                <a:cs typeface="微软雅黑"/>
              </a:rPr>
              <a:t>期末考试</a:t>
            </a:r>
            <a:r>
              <a:rPr sz="2800" spc="-25">
                <a:latin typeface="微软雅黑"/>
                <a:cs typeface="微软雅黑"/>
              </a:rPr>
              <a:t>60%</a:t>
            </a:r>
            <a:endParaRPr sz="2800">
              <a:latin typeface="微软雅黑"/>
              <a:cs typeface="微软雅黑"/>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1435100" y="1968500"/>
            <a:ext cx="6337300" cy="4889500"/>
          </a:xfrm>
          <a:prstGeom prst="rect">
            <a:avLst/>
          </a:prstGeom>
        </p:spPr>
      </p:pic>
      <p:sp>
        <p:nvSpPr>
          <p:cNvPr id="3" name="object 3"/>
          <p:cNvSpPr txBox="1"/>
          <p:nvPr/>
        </p:nvSpPr>
        <p:spPr>
          <a:xfrm>
            <a:off x="364490" y="177958"/>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solidFill>
                  <a:srgbClr val="FFFFFF"/>
                </a:solidFill>
                <a:latin typeface="微软雅黑"/>
                <a:cs typeface="微软雅黑"/>
              </a:rPr>
              <a:t>导入</a:t>
            </a:r>
            <a:endParaRPr sz="2800">
              <a:latin typeface="微软雅黑"/>
              <a:cs typeface="微软雅黑"/>
            </a:endParaRPr>
          </a:p>
        </p:txBody>
      </p:sp>
      <p:sp>
        <p:nvSpPr>
          <p:cNvPr id="4" name="object 4"/>
          <p:cNvSpPr txBox="1"/>
          <p:nvPr/>
        </p:nvSpPr>
        <p:spPr>
          <a:xfrm>
            <a:off x="507365" y="1472882"/>
            <a:ext cx="6057900" cy="452120"/>
          </a:xfrm>
          <a:prstGeom prst="rect">
            <a:avLst/>
          </a:prstGeom>
        </p:spPr>
        <p:txBody>
          <a:bodyPr vert="horz" wrap="square" lIns="0" tIns="12700" rIns="0" bIns="0" rtlCol="0">
            <a:spAutoFit/>
          </a:bodyPr>
          <a:lstStyle/>
          <a:p>
            <a:pPr marL="354965" indent="-342265">
              <a:lnSpc>
                <a:spcPct val="100000"/>
              </a:lnSpc>
              <a:spcBef>
                <a:spcPts val="100"/>
              </a:spcBef>
              <a:buSzPct val="101785"/>
              <a:buFont typeface="Arial"/>
              <a:buChar char="•"/>
              <a:tabLst>
                <a:tab pos="354965"/>
                <a:tab pos="355600"/>
              </a:tabLst>
            </a:pPr>
            <a:r>
              <a:rPr sz="2800" spc="-5">
                <a:latin typeface="宋体"/>
                <a:cs typeface="宋体"/>
              </a:rPr>
              <a:t>思考：对于狼，兔子起到什么作用？</a:t>
            </a:r>
            <a:endParaRPr sz="2800">
              <a:latin typeface="宋体"/>
              <a:cs typeface="宋体"/>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755650" y="1412875"/>
            <a:ext cx="7561261" cy="4895850"/>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731000" y="4622800"/>
            <a:ext cx="2382837" cy="2235200"/>
          </a:xfrm>
          <a:prstGeom prst="rect">
            <a:avLst/>
          </a:prstGeom>
        </p:spPr>
      </p:pic>
      <p:sp>
        <p:nvSpPr>
          <p:cNvPr id="3" name="object 3"/>
          <p:cNvSpPr txBox="1">
            <a:spLocks noGrp="1"/>
          </p:cNvSpPr>
          <p:nvPr>
            <p:ph type="title"/>
          </p:nvPr>
        </p:nvSpPr>
        <p:spPr>
          <a:xfrm>
            <a:off x="556578" y="191611"/>
            <a:ext cx="5969000" cy="574040"/>
          </a:xfrm>
          <a:prstGeom prst="rect">
            <a:avLst/>
          </a:prstGeom>
        </p:spPr>
        <p:txBody>
          <a:bodyPr vert="horz" wrap="square" lIns="0" tIns="12700" rIns="0" bIns="0" rtlCol="0">
            <a:spAutoFit/>
          </a:bodyPr>
          <a:lstStyle/>
          <a:p>
            <a:pPr marL="12700">
              <a:lnSpc>
                <a:spcPct val="100000"/>
              </a:lnSpc>
              <a:spcBef>
                <a:spcPts val="100"/>
              </a:spcBef>
            </a:pPr>
            <a:r>
              <a:rPr sz="3600" spc="-5"/>
              <a:t>案例：火灾改写手机三强版图</a:t>
            </a:r>
            <a:endParaRPr sz="3600"/>
          </a:p>
        </p:txBody>
      </p:sp>
      <p:sp>
        <p:nvSpPr>
          <p:cNvPr id="4" name="object 4"/>
          <p:cNvSpPr txBox="1"/>
          <p:nvPr/>
        </p:nvSpPr>
        <p:spPr>
          <a:xfrm>
            <a:off x="3364865" y="1952010"/>
            <a:ext cx="5380990" cy="878840"/>
          </a:xfrm>
          <a:prstGeom prst="rect">
            <a:avLst/>
          </a:prstGeom>
        </p:spPr>
        <p:txBody>
          <a:bodyPr vert="horz" wrap="square" lIns="0" tIns="12700" rIns="0" bIns="0" rtlCol="0">
            <a:spAutoFit/>
          </a:bodyPr>
          <a:lstStyle/>
          <a:p>
            <a:pPr marL="12700">
              <a:lnSpc>
                <a:spcPct val="100000"/>
              </a:lnSpc>
              <a:spcBef>
                <a:spcPts val="100"/>
              </a:spcBef>
            </a:pPr>
            <a:r>
              <a:rPr sz="2800" b="1" spc="-10">
                <a:latin typeface="Arial"/>
                <a:cs typeface="Arial"/>
              </a:rPr>
              <a:t>1998</a:t>
            </a:r>
            <a:r>
              <a:rPr sz="2800" b="1">
                <a:latin typeface="微软雅黑"/>
                <a:cs typeface="微软雅黑"/>
              </a:rPr>
              <a:t>年：诺基亚</a:t>
            </a:r>
            <a:r>
              <a:rPr sz="2800" b="1" spc="-10">
                <a:latin typeface="Arial"/>
                <a:cs typeface="Arial"/>
              </a:rPr>
              <a:t>22.5%</a:t>
            </a:r>
            <a:r>
              <a:rPr sz="2800" b="1" spc="-10">
                <a:latin typeface="微软雅黑"/>
                <a:cs typeface="微软雅黑"/>
              </a:rPr>
              <a:t>、摩托罗拉</a:t>
            </a:r>
            <a:endParaRPr sz="2800">
              <a:latin typeface="微软雅黑"/>
              <a:cs typeface="微软雅黑"/>
            </a:endParaRPr>
          </a:p>
          <a:p>
            <a:pPr marL="12700">
              <a:lnSpc>
                <a:spcPct val="100000"/>
              </a:lnSpc>
            </a:pPr>
            <a:r>
              <a:rPr sz="2800" b="1" spc="-10">
                <a:latin typeface="Arial"/>
                <a:cs typeface="Arial"/>
              </a:rPr>
              <a:t>19.5%</a:t>
            </a:r>
            <a:r>
              <a:rPr sz="2800" b="1">
                <a:latin typeface="微软雅黑"/>
                <a:cs typeface="微软雅黑"/>
              </a:rPr>
              <a:t>、爱立信</a:t>
            </a:r>
            <a:r>
              <a:rPr sz="2800" b="1" spc="-10">
                <a:latin typeface="Arial"/>
                <a:cs typeface="Arial"/>
              </a:rPr>
              <a:t>15.1%</a:t>
            </a:r>
            <a:endParaRPr sz="2800">
              <a:latin typeface="Arial"/>
              <a:cs typeface="Arial"/>
            </a:endParaRPr>
          </a:p>
        </p:txBody>
      </p:sp>
      <p:sp>
        <p:nvSpPr>
          <p:cNvPr id="5" name="object 5"/>
          <p:cNvSpPr txBox="1"/>
          <p:nvPr/>
        </p:nvSpPr>
        <p:spPr>
          <a:xfrm>
            <a:off x="721677" y="1237635"/>
            <a:ext cx="2950210" cy="452120"/>
          </a:xfrm>
          <a:prstGeom prst="rect">
            <a:avLst/>
          </a:prstGeom>
        </p:spPr>
        <p:txBody>
          <a:bodyPr vert="horz" wrap="square" lIns="0" tIns="12700" rIns="0" bIns="0" rtlCol="0">
            <a:spAutoFit/>
          </a:bodyPr>
          <a:lstStyle/>
          <a:p>
            <a:pPr marL="12700">
              <a:lnSpc>
                <a:spcPct val="100000"/>
              </a:lnSpc>
              <a:spcBef>
                <a:spcPts val="100"/>
              </a:spcBef>
            </a:pPr>
            <a:r>
              <a:rPr sz="2800" b="1" spc="-10">
                <a:latin typeface="Arial"/>
                <a:cs typeface="Arial"/>
              </a:rPr>
              <a:t>2000</a:t>
            </a:r>
            <a:r>
              <a:rPr sz="2800" b="1" spc="-10">
                <a:latin typeface="微软雅黑"/>
                <a:cs typeface="微软雅黑"/>
              </a:rPr>
              <a:t>年之前，手机</a:t>
            </a:r>
            <a:endParaRPr sz="2800">
              <a:latin typeface="微软雅黑"/>
              <a:cs typeface="微软雅黑"/>
            </a:endParaRPr>
          </a:p>
        </p:txBody>
      </p:sp>
      <p:sp>
        <p:nvSpPr>
          <p:cNvPr id="6" name="object 6"/>
          <p:cNvSpPr txBox="1"/>
          <p:nvPr/>
        </p:nvSpPr>
        <p:spPr>
          <a:xfrm>
            <a:off x="721677" y="1685290"/>
            <a:ext cx="1447800" cy="452120"/>
          </a:xfrm>
          <a:prstGeom prst="rect">
            <a:avLst/>
          </a:prstGeom>
        </p:spPr>
        <p:txBody>
          <a:bodyPr vert="horz" wrap="square" lIns="0" tIns="12700" rIns="0" bIns="0" rtlCol="0">
            <a:spAutoFit/>
          </a:bodyPr>
          <a:lstStyle/>
          <a:p>
            <a:pPr marL="12700">
              <a:lnSpc>
                <a:spcPct val="100000"/>
              </a:lnSpc>
              <a:spcBef>
                <a:spcPts val="100"/>
              </a:spcBef>
              <a:tabLst>
                <a:tab pos="1078865"/>
              </a:tabLst>
            </a:pPr>
            <a:r>
              <a:rPr sz="2800" b="1" spc="-50">
                <a:latin typeface="微软雅黑"/>
                <a:cs typeface="微软雅黑"/>
              </a:rPr>
              <a:t>机</a:t>
            </a:r>
            <a:r>
              <a:rPr sz="2800" b="1">
                <a:latin typeface="微软雅黑"/>
                <a:cs typeface="微软雅黑"/>
              </a:rPr>
              <a:t>	</a:t>
            </a:r>
            <a:r>
              <a:rPr sz="2800" b="1" spc="-50">
                <a:latin typeface="微软雅黑"/>
                <a:cs typeface="微软雅黑"/>
                <a:hlinkClick r:id="rId3"/>
              </a:rPr>
              <a:t>强</a:t>
            </a:r>
            <a:endParaRPr sz="2800">
              <a:latin typeface="微软雅黑"/>
              <a:cs typeface="微软雅黑"/>
            </a:endParaRPr>
          </a:p>
        </p:txBody>
      </p:sp>
      <p:sp>
        <p:nvSpPr>
          <p:cNvPr id="7" name="object 7"/>
          <p:cNvSpPr txBox="1"/>
          <p:nvPr/>
        </p:nvSpPr>
        <p:spPr>
          <a:xfrm>
            <a:off x="1089977" y="1747996"/>
            <a:ext cx="711200" cy="355600"/>
          </a:xfrm>
          <a:prstGeom prst="rect">
            <a:avLst/>
          </a:prstGeom>
        </p:spPr>
        <p:txBody>
          <a:bodyPr vert="horz" wrap="square" lIns="0" tIns="0" rIns="0" bIns="0" rtlCol="0">
            <a:spAutoFit/>
          </a:bodyPr>
          <a:lstStyle/>
          <a:p>
            <a:pPr>
              <a:lnSpc>
                <a:spcPts val="2800"/>
              </a:lnSpc>
            </a:pPr>
            <a:r>
              <a:rPr sz="2800" b="1" spc="-25">
                <a:latin typeface="微软雅黑"/>
                <a:cs typeface="微软雅黑"/>
                <a:hlinkClick r:id="rId3"/>
              </a:rPr>
              <a:t>前三</a:t>
            </a:r>
            <a:endParaRPr sz="2800">
              <a:latin typeface="微软雅黑"/>
              <a:cs typeface="微软雅黑"/>
            </a:endParaRPr>
          </a:p>
        </p:txBody>
      </p:sp>
      <p:pic>
        <p:nvPicPr>
          <p:cNvPr id="8" name="object 8"/>
          <p:cNvPicPr/>
          <p:nvPr/>
        </p:nvPicPr>
        <p:blipFill>
          <a:blip r:embed="rId4"/>
          <a:stretch>
            <a:fillRect/>
          </a:stretch>
        </p:blipFill>
        <p:spPr>
          <a:xfrm>
            <a:off x="927100" y="2641600"/>
            <a:ext cx="2381250" cy="438150"/>
          </a:xfrm>
          <a:prstGeom prst="rect">
            <a:avLst/>
          </a:prstGeom>
        </p:spPr>
      </p:pic>
      <p:pic>
        <p:nvPicPr>
          <p:cNvPr id="9" name="object 9">
            <a:hlinkClick r:id="rId3"/>
          </p:cNvPr>
          <p:cNvPicPr/>
          <p:nvPr/>
        </p:nvPicPr>
        <p:blipFill>
          <a:blip r:embed="rId5"/>
          <a:stretch>
            <a:fillRect/>
          </a:stretch>
        </p:blipFill>
        <p:spPr>
          <a:xfrm>
            <a:off x="1003300" y="1714500"/>
            <a:ext cx="1071563" cy="642938"/>
          </a:xfrm>
          <a:prstGeom prst="rect">
            <a:avLst/>
          </a:prstGeom>
        </p:spPr>
      </p:pic>
      <p:pic>
        <p:nvPicPr>
          <p:cNvPr id="10" name="object 10"/>
          <p:cNvPicPr/>
          <p:nvPr/>
        </p:nvPicPr>
        <p:blipFill>
          <a:blip r:embed="rId6"/>
          <a:stretch>
            <a:fillRect/>
          </a:stretch>
        </p:blipFill>
        <p:spPr>
          <a:xfrm>
            <a:off x="1003300" y="3505200"/>
            <a:ext cx="1500188" cy="785812"/>
          </a:xfrm>
          <a:prstGeom prst="rect">
            <a:avLst/>
          </a:prstGeom>
        </p:spPr>
      </p:pic>
      <p:sp>
        <p:nvSpPr>
          <p:cNvPr id="11" name="object 11"/>
          <p:cNvSpPr txBox="1"/>
          <p:nvPr/>
        </p:nvSpPr>
        <p:spPr>
          <a:xfrm>
            <a:off x="3579178" y="3258820"/>
            <a:ext cx="5715000" cy="2159000"/>
          </a:xfrm>
          <a:prstGeom prst="rect">
            <a:avLst/>
          </a:prstGeom>
        </p:spPr>
        <p:txBody>
          <a:bodyPr vert="horz" wrap="square" lIns="0" tIns="12700" rIns="0" bIns="0" rtlCol="0">
            <a:spAutoFit/>
          </a:bodyPr>
          <a:lstStyle/>
          <a:p>
            <a:pPr marL="12700" marR="5080">
              <a:lnSpc>
                <a:spcPct val="100000"/>
              </a:lnSpc>
              <a:spcBef>
                <a:spcPts val="100"/>
              </a:spcBef>
            </a:pPr>
            <a:r>
              <a:rPr sz="2800" b="1" spc="-5">
                <a:latin typeface="微软雅黑"/>
                <a:cs typeface="微软雅黑"/>
              </a:rPr>
              <a:t>全球手机第一和第三大制造商诺基亚亚和爱立信，</a:t>
            </a:r>
            <a:r>
              <a:rPr sz="2800" b="1" spc="-10">
                <a:latin typeface="Arial"/>
                <a:cs typeface="Arial"/>
              </a:rPr>
              <a:t>2001</a:t>
            </a:r>
            <a:r>
              <a:rPr sz="2800" b="1" spc="-10">
                <a:latin typeface="微软雅黑"/>
                <a:cs typeface="微软雅黑"/>
              </a:rPr>
              <a:t>年初在手机市场的分量仍在伯仲之间</a:t>
            </a:r>
            <a:endParaRPr sz="2800">
              <a:latin typeface="微软雅黑"/>
              <a:cs typeface="微软雅黑"/>
            </a:endParaRPr>
          </a:p>
          <a:p>
            <a:pPr marL="12700" marR="361315">
              <a:lnSpc>
                <a:spcPct val="100000"/>
              </a:lnSpc>
            </a:pPr>
            <a:r>
              <a:rPr sz="2800" b="1" spc="-330">
                <a:latin typeface="微软雅黑"/>
                <a:cs typeface="微软雅黑"/>
              </a:rPr>
              <a:t>2002</a:t>
            </a:r>
            <a:r>
              <a:rPr sz="2800" b="1" spc="-5">
                <a:latin typeface="微软雅黑"/>
                <a:cs typeface="微软雅黑"/>
              </a:rPr>
              <a:t>年初，爱立信宣布退出手机市</a:t>
            </a:r>
            <a:r>
              <a:rPr sz="2800" b="1" spc="-50">
                <a:latin typeface="微软雅黑"/>
                <a:cs typeface="微软雅黑"/>
              </a:rPr>
              <a:t>场</a:t>
            </a:r>
            <a:endParaRPr sz="2800">
              <a:latin typeface="微软雅黑"/>
              <a:cs typeface="微软雅黑"/>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731000" y="4622800"/>
            <a:ext cx="2382837" cy="2235200"/>
          </a:xfrm>
          <a:prstGeom prst="rect">
            <a:avLst/>
          </a:prstGeom>
        </p:spPr>
      </p:pic>
      <p:sp>
        <p:nvSpPr>
          <p:cNvPr id="3" name="object 3"/>
          <p:cNvSpPr txBox="1">
            <a:spLocks noGrp="1"/>
          </p:cNvSpPr>
          <p:nvPr>
            <p:ph type="title"/>
          </p:nvPr>
        </p:nvSpPr>
        <p:spPr>
          <a:xfrm>
            <a:off x="556578" y="191611"/>
            <a:ext cx="1854200" cy="574040"/>
          </a:xfrm>
          <a:prstGeom prst="rect">
            <a:avLst/>
          </a:prstGeom>
        </p:spPr>
        <p:txBody>
          <a:bodyPr vert="horz" wrap="square" lIns="0" tIns="12700" rIns="0" bIns="0" rtlCol="0">
            <a:spAutoFit/>
          </a:bodyPr>
          <a:lstStyle/>
          <a:p>
            <a:pPr marL="12700">
              <a:lnSpc>
                <a:spcPct val="100000"/>
              </a:lnSpc>
              <a:spcBef>
                <a:spcPts val="100"/>
              </a:spcBef>
            </a:pPr>
            <a:r>
              <a:rPr sz="3600" spc="-15"/>
              <a:t>本课内容</a:t>
            </a:r>
            <a:endParaRPr sz="3600"/>
          </a:p>
        </p:txBody>
      </p:sp>
      <p:sp>
        <p:nvSpPr>
          <p:cNvPr id="4" name="object 4"/>
          <p:cNvSpPr txBox="1"/>
          <p:nvPr/>
        </p:nvSpPr>
        <p:spPr>
          <a:xfrm>
            <a:off x="507365" y="2045906"/>
            <a:ext cx="4635500" cy="2647950"/>
          </a:xfrm>
          <a:prstGeom prst="rect">
            <a:avLst/>
          </a:prstGeom>
        </p:spPr>
        <p:txBody>
          <a:bodyPr vert="horz" wrap="square" lIns="0" tIns="12700" rIns="0" bIns="0" rtlCol="0">
            <a:spAutoFit/>
          </a:bodyPr>
          <a:lstStyle/>
          <a:p>
            <a:pPr marL="354965" indent="-342265">
              <a:lnSpc>
                <a:spcPct val="100000"/>
              </a:lnSpc>
              <a:spcBef>
                <a:spcPts val="100"/>
              </a:spcBef>
              <a:buSzPct val="101785"/>
              <a:buFont typeface="Arial"/>
              <a:buChar char="•"/>
              <a:tabLst>
                <a:tab pos="354965"/>
                <a:tab pos="355600"/>
              </a:tabLst>
            </a:pPr>
            <a:r>
              <a:rPr sz="2800" spc="-5">
                <a:latin typeface="宋体"/>
                <a:cs typeface="宋体"/>
              </a:rPr>
              <a:t>供应链以及供应链管理概念</a:t>
            </a:r>
            <a:endParaRPr sz="2800">
              <a:latin typeface="宋体"/>
              <a:cs typeface="宋体"/>
            </a:endParaRPr>
          </a:p>
          <a:p>
            <a:pPr>
              <a:lnSpc>
                <a:spcPct val="100000"/>
              </a:lnSpc>
              <a:spcBef>
                <a:spcPts val="25"/>
              </a:spcBef>
              <a:buFont typeface="Arial"/>
              <a:buChar char="•"/>
            </a:pPr>
            <a:endParaRPr sz="4100">
              <a:latin typeface="宋体"/>
              <a:cs typeface="宋体"/>
            </a:endParaRPr>
          </a:p>
          <a:p>
            <a:pPr marL="354965" indent="-342265">
              <a:lnSpc>
                <a:spcPct val="100000"/>
              </a:lnSpc>
              <a:buSzPct val="101785"/>
              <a:buFont typeface="Arial"/>
              <a:buChar char="•"/>
              <a:tabLst>
                <a:tab pos="354965"/>
                <a:tab pos="355600"/>
              </a:tabLst>
            </a:pPr>
            <a:r>
              <a:rPr sz="2800" spc="-10">
                <a:latin typeface="宋体"/>
                <a:cs typeface="宋体"/>
              </a:rPr>
              <a:t>供应链管理的重要性</a:t>
            </a:r>
            <a:endParaRPr sz="2800">
              <a:latin typeface="宋体"/>
              <a:cs typeface="宋体"/>
            </a:endParaRPr>
          </a:p>
          <a:p>
            <a:pPr>
              <a:lnSpc>
                <a:spcPct val="100000"/>
              </a:lnSpc>
              <a:spcBef>
                <a:spcPts val="25"/>
              </a:spcBef>
              <a:buFont typeface="Arial"/>
              <a:buChar char="•"/>
            </a:pPr>
            <a:endParaRPr sz="4100">
              <a:latin typeface="宋体"/>
              <a:cs typeface="宋体"/>
            </a:endParaRPr>
          </a:p>
          <a:p>
            <a:pPr marL="354965" indent="-342265">
              <a:lnSpc>
                <a:spcPct val="100000"/>
              </a:lnSpc>
              <a:buSzPct val="101785"/>
              <a:buFont typeface="Arial"/>
              <a:buChar char="•"/>
              <a:tabLst>
                <a:tab pos="354965"/>
                <a:tab pos="355600"/>
              </a:tabLst>
            </a:pPr>
            <a:r>
              <a:rPr sz="2800" spc="-10">
                <a:latin typeface="宋体"/>
                <a:cs typeface="宋体"/>
              </a:rPr>
              <a:t>供应链管理的演进</a:t>
            </a:r>
            <a:endParaRPr sz="2800">
              <a:latin typeface="宋体"/>
              <a:cs typeface="宋体"/>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375400" y="5016500"/>
            <a:ext cx="2767012" cy="1841500"/>
          </a:xfrm>
          <a:prstGeom prst="rect">
            <a:avLst/>
          </a:prstGeom>
        </p:spPr>
      </p:pic>
      <p:sp>
        <p:nvSpPr>
          <p:cNvPr id="3" name="object 3"/>
          <p:cNvSpPr txBox="1"/>
          <p:nvPr/>
        </p:nvSpPr>
        <p:spPr>
          <a:xfrm>
            <a:off x="78740" y="2375"/>
            <a:ext cx="9097645" cy="5734685"/>
          </a:xfrm>
          <a:prstGeom prst="rect">
            <a:avLst/>
          </a:prstGeom>
        </p:spPr>
        <p:txBody>
          <a:bodyPr vert="horz" wrap="square" lIns="0" tIns="12700" rIns="0" bIns="0" rtlCol="0">
            <a:spAutoFit/>
          </a:bodyPr>
          <a:lstStyle/>
          <a:p>
            <a:pPr marL="606425" indent="-342900">
              <a:lnSpc>
                <a:spcPct val="100000"/>
              </a:lnSpc>
              <a:spcBef>
                <a:spcPts val="100"/>
              </a:spcBef>
              <a:buSzPct val="101250"/>
              <a:buFont typeface="Arial"/>
              <a:buChar char="•"/>
              <a:tabLst>
                <a:tab pos="606425"/>
              </a:tabLst>
            </a:pPr>
            <a:r>
              <a:rPr sz="4000" b="1" spc="-15">
                <a:latin typeface="微软雅黑"/>
                <a:cs typeface="微软雅黑"/>
              </a:rPr>
              <a:t>一、概念</a:t>
            </a:r>
            <a:endParaRPr sz="4000">
              <a:latin typeface="微软雅黑"/>
              <a:cs typeface="微软雅黑"/>
            </a:endParaRPr>
          </a:p>
          <a:p>
            <a:pPr marL="605790" indent="-342265">
              <a:lnSpc>
                <a:spcPct val="100000"/>
              </a:lnSpc>
              <a:spcBef>
                <a:spcPts val="2710"/>
              </a:spcBef>
              <a:buSzPct val="101562"/>
              <a:buFont typeface="Arial"/>
              <a:buChar char="•"/>
              <a:tabLst>
                <a:tab pos="605790"/>
                <a:tab pos="606425"/>
              </a:tabLst>
            </a:pPr>
            <a:r>
              <a:rPr sz="3200">
                <a:latin typeface="宋体"/>
                <a:cs typeface="宋体"/>
              </a:rPr>
              <a:t>（一）</a:t>
            </a:r>
            <a:r>
              <a:rPr sz="3200" b="1" spc="-20">
                <a:latin typeface="微软雅黑"/>
                <a:cs typeface="微软雅黑"/>
              </a:rPr>
              <a:t>供应链</a:t>
            </a:r>
            <a:endParaRPr sz="3200">
              <a:latin typeface="微软雅黑"/>
              <a:cs typeface="微软雅黑"/>
            </a:endParaRPr>
          </a:p>
          <a:p>
            <a:pPr marL="355600" marR="5080" indent="-342900">
              <a:lnSpc>
                <a:spcPct val="115599"/>
              </a:lnSpc>
              <a:spcBef>
                <a:spcPts val="825"/>
              </a:spcBef>
              <a:buClr>
                <a:srgbClr val="FF0000"/>
              </a:buClr>
              <a:buSzPct val="101923"/>
              <a:buFont typeface="Wingdings"/>
              <a:buChar char=""/>
              <a:tabLst>
                <a:tab pos="355600"/>
              </a:tabLst>
            </a:pPr>
            <a:r>
              <a:rPr sz="2600" b="1">
                <a:latin typeface="微软雅黑"/>
                <a:cs typeface="微软雅黑"/>
              </a:rPr>
              <a:t>马士华的定义：</a:t>
            </a:r>
            <a:r>
              <a:rPr sz="2600" b="1">
                <a:latin typeface="Calibri"/>
                <a:cs typeface="Calibri"/>
              </a:rPr>
              <a:t>“</a:t>
            </a:r>
            <a:r>
              <a:rPr sz="2600" b="1" spc="-5">
                <a:latin typeface="微软雅黑"/>
                <a:cs typeface="微软雅黑"/>
              </a:rPr>
              <a:t>供应链是围绕核心企业，通过对信息流、物物流、资金流的控制，从采购原材料开始，制成中间产品以及最终产品，最后由销售网络把产品送到消费者手中的将供应商、制造商、分销商、零售商、直到最终用户连成一个整</a:t>
            </a:r>
            <a:r>
              <a:rPr sz="2600" b="1" spc="-10">
                <a:latin typeface="微软雅黑"/>
                <a:cs typeface="微软雅黑"/>
              </a:rPr>
              <a:t>体的功能网链结构。</a:t>
            </a:r>
            <a:endParaRPr sz="2600">
              <a:latin typeface="微软雅黑"/>
              <a:cs typeface="微软雅黑"/>
            </a:endParaRPr>
          </a:p>
          <a:p>
            <a:pPr marL="12700">
              <a:lnSpc>
                <a:spcPct val="100000"/>
              </a:lnSpc>
              <a:spcBef>
                <a:spcPts val="1490"/>
              </a:spcBef>
            </a:pPr>
            <a:r>
              <a:rPr sz="2750" b="1">
                <a:latin typeface="Microsoft JhengHei"/>
                <a:cs typeface="Microsoft JhengHei"/>
              </a:rPr>
              <a:t>*</a:t>
            </a:r>
            <a:r>
              <a:rPr sz="2750" b="1" spc="-165">
                <a:latin typeface="Microsoft JhengHei"/>
                <a:cs typeface="Microsoft JhengHei"/>
              </a:rPr>
              <a:t>注：国内有人将</a:t>
            </a:r>
            <a:r>
              <a:rPr sz="2750" b="1" spc="-235">
                <a:latin typeface="Microsoft JhengHei"/>
                <a:cs typeface="Microsoft JhengHei"/>
              </a:rPr>
              <a:t>SupplyChain</a:t>
            </a:r>
            <a:r>
              <a:rPr sz="2750" b="1" spc="-165">
                <a:latin typeface="Microsoft JhengHei"/>
                <a:cs typeface="Microsoft JhengHei"/>
              </a:rPr>
              <a:t>翻译为</a:t>
            </a:r>
            <a:r>
              <a:rPr sz="2600" b="1" i="1">
                <a:latin typeface="Calibri"/>
                <a:cs typeface="Calibri"/>
              </a:rPr>
              <a:t>“</a:t>
            </a:r>
            <a:r>
              <a:rPr sz="2750" b="1" spc="-165">
                <a:latin typeface="Microsoft JhengHei"/>
                <a:cs typeface="Microsoft JhengHei"/>
              </a:rPr>
              <a:t>供需链</a:t>
            </a:r>
            <a:r>
              <a:rPr sz="2600" b="1" i="1" spc="-50">
                <a:latin typeface="Calibri"/>
                <a:cs typeface="Calibri"/>
              </a:rPr>
              <a:t>”</a:t>
            </a:r>
            <a:endParaRPr sz="2600">
              <a:latin typeface="Calibri"/>
              <a:cs typeface="Calibri"/>
            </a:endParaRPr>
          </a:p>
          <a:p>
            <a:pPr>
              <a:lnSpc>
                <a:spcPct val="100000"/>
              </a:lnSpc>
            </a:pPr>
            <a:endParaRPr sz="3000">
              <a:latin typeface="Calibri"/>
              <a:cs typeface="Calibri"/>
            </a:endParaRPr>
          </a:p>
          <a:p>
            <a:pPr>
              <a:lnSpc>
                <a:spcPct val="100000"/>
              </a:lnSpc>
              <a:spcBef>
                <a:spcPts val="60"/>
              </a:spcBef>
            </a:pPr>
            <a:endParaRPr sz="2400">
              <a:latin typeface="Calibri"/>
              <a:cs typeface="Calibri"/>
            </a:endParaRPr>
          </a:p>
          <a:p>
            <a:pPr marL="12700">
              <a:lnSpc>
                <a:spcPct val="100000"/>
              </a:lnSpc>
            </a:pPr>
            <a:r>
              <a:rPr sz="2750" b="1" spc="-165">
                <a:latin typeface="Microsoft JhengHei"/>
                <a:cs typeface="Microsoft JhengHei"/>
              </a:rPr>
              <a:t>供应链也是一条增值</a:t>
            </a:r>
            <a:r>
              <a:rPr sz="2750" b="1" spc="-50">
                <a:latin typeface="Microsoft JhengHei"/>
                <a:cs typeface="Microsoft JhengHei"/>
              </a:rPr>
              <a:t>链</a:t>
            </a:r>
            <a:endParaRPr sz="2750">
              <a:latin typeface="Microsoft JhengHei"/>
              <a:cs typeface="Microsoft JhengHei"/>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375400" y="5016500"/>
            <a:ext cx="2767012" cy="1841500"/>
          </a:xfrm>
          <a:prstGeom prst="rect">
            <a:avLst/>
          </a:prstGeom>
        </p:spPr>
      </p:pic>
      <p:grpSp>
        <p:nvGrpSpPr>
          <p:cNvPr id="3" name="object 3"/>
          <p:cNvGrpSpPr/>
          <p:nvPr/>
        </p:nvGrpSpPr>
        <p:grpSpPr>
          <a:xfrm>
            <a:off x="223837" y="2890837"/>
            <a:ext cx="1649730" cy="2272030"/>
            <a:chOff x="223837" y="2890837"/>
            <a:chExt cx="1649730" cy="2272030"/>
          </a:xfrm>
        </p:grpSpPr>
        <p:sp>
          <p:nvSpPr>
            <p:cNvPr id="4" name="object 4"/>
            <p:cNvSpPr/>
            <p:nvPr/>
          </p:nvSpPr>
          <p:spPr>
            <a:xfrm>
              <a:off x="228599" y="2895599"/>
              <a:ext cx="1640205" cy="2262505"/>
            </a:xfrm>
            <a:custGeom>
              <a:rect l="l" t="t" r="r" b="b"/>
              <a:pathLst>
                <a:path w="1640205" h="2262504">
                  <a:moveTo>
                    <a:pt x="1639888" y="2262188"/>
                  </a:moveTo>
                  <a:lnTo>
                    <a:pt x="0" y="2262188"/>
                  </a:lnTo>
                  <a:lnTo>
                    <a:pt x="0" y="0"/>
                  </a:lnTo>
                  <a:lnTo>
                    <a:pt x="1639888" y="0"/>
                  </a:lnTo>
                  <a:lnTo>
                    <a:pt x="1639888" y="2262188"/>
                  </a:lnTo>
                  <a:close/>
                </a:path>
              </a:pathLst>
            </a:custGeom>
            <a:solidFill>
              <a:srgbClr val="FFCCFF"/>
            </a:solidFill>
          </p:spPr>
          <p:txBody>
            <a:bodyPr wrap="square" lIns="0" tIns="0" rIns="0" bIns="0" rtlCol="0"/>
            <a:lstStyle/>
            <a:p/>
          </p:txBody>
        </p:sp>
        <p:sp>
          <p:nvSpPr>
            <p:cNvPr id="5" name="object 5"/>
            <p:cNvSpPr/>
            <p:nvPr/>
          </p:nvSpPr>
          <p:spPr>
            <a:xfrm>
              <a:off x="228599" y="2895599"/>
              <a:ext cx="1640205" cy="2262505"/>
            </a:xfrm>
            <a:custGeom>
              <a:rect l="l" t="t" r="r" b="b"/>
              <a:pathLst>
                <a:path w="1640205" h="2262504">
                  <a:moveTo>
                    <a:pt x="0" y="0"/>
                  </a:moveTo>
                  <a:lnTo>
                    <a:pt x="1639888" y="0"/>
                  </a:lnTo>
                  <a:lnTo>
                    <a:pt x="1639888" y="2262188"/>
                  </a:lnTo>
                  <a:lnTo>
                    <a:pt x="0" y="2262188"/>
                  </a:lnTo>
                  <a:lnTo>
                    <a:pt x="0" y="0"/>
                  </a:lnTo>
                  <a:close/>
                </a:path>
              </a:pathLst>
            </a:custGeom>
            <a:ln w="9525">
              <a:solidFill>
                <a:srgbClr val="000000"/>
              </a:solidFill>
            </a:ln>
          </p:spPr>
          <p:txBody>
            <a:bodyPr wrap="square" lIns="0" tIns="0" rIns="0" bIns="0" rtlCol="0"/>
            <a:lstStyle/>
            <a:p/>
          </p:txBody>
        </p:sp>
      </p:grpSp>
      <p:sp>
        <p:nvSpPr>
          <p:cNvPr id="6" name="object 6"/>
          <p:cNvSpPr txBox="1"/>
          <p:nvPr/>
        </p:nvSpPr>
        <p:spPr>
          <a:xfrm>
            <a:off x="390941" y="3542313"/>
            <a:ext cx="798195" cy="457200"/>
          </a:xfrm>
          <a:prstGeom prst="rect">
            <a:avLst/>
          </a:prstGeom>
          <a:solidFill>
            <a:srgbClr val="FFFFFF"/>
          </a:solidFill>
        </p:spPr>
        <p:txBody>
          <a:bodyPr vert="horz" wrap="square" lIns="0" tIns="55244" rIns="0" bIns="0" rtlCol="0">
            <a:spAutoFit/>
          </a:bodyPr>
          <a:lstStyle/>
          <a:p>
            <a:pPr marL="91440">
              <a:lnSpc>
                <a:spcPct val="100000"/>
              </a:lnSpc>
              <a:spcBef>
                <a:spcPts val="434"/>
              </a:spcBef>
            </a:pPr>
            <a:r>
              <a:rPr sz="2400" b="1" spc="-25">
                <a:solidFill>
                  <a:srgbClr val="333333"/>
                </a:solidFill>
                <a:latin typeface="Microsoft JhengHei"/>
                <a:cs typeface="Microsoft JhengHei"/>
              </a:rPr>
              <a:t>农夫</a:t>
            </a:r>
            <a:endParaRPr sz="2400">
              <a:latin typeface="Microsoft JhengHei"/>
              <a:cs typeface="Microsoft JhengHei"/>
            </a:endParaRPr>
          </a:p>
        </p:txBody>
      </p:sp>
      <p:grpSp>
        <p:nvGrpSpPr>
          <p:cNvPr id="7" name="object 7"/>
          <p:cNvGrpSpPr/>
          <p:nvPr/>
        </p:nvGrpSpPr>
        <p:grpSpPr>
          <a:xfrm>
            <a:off x="4478337" y="2890837"/>
            <a:ext cx="1647825" cy="2272030"/>
            <a:chOff x="4478337" y="2890837"/>
            <a:chExt cx="1647825" cy="2272030"/>
          </a:xfrm>
        </p:grpSpPr>
        <p:sp>
          <p:nvSpPr>
            <p:cNvPr id="8" name="object 8"/>
            <p:cNvSpPr/>
            <p:nvPr/>
          </p:nvSpPr>
          <p:spPr>
            <a:xfrm>
              <a:off x="4483099" y="2895599"/>
              <a:ext cx="1638300" cy="2262505"/>
            </a:xfrm>
            <a:custGeom>
              <a:rect l="l" t="t" r="r" b="b"/>
              <a:pathLst>
                <a:path w="1638300" h="2262504">
                  <a:moveTo>
                    <a:pt x="1638300" y="2262188"/>
                  </a:moveTo>
                  <a:lnTo>
                    <a:pt x="0" y="2262188"/>
                  </a:lnTo>
                  <a:lnTo>
                    <a:pt x="0" y="0"/>
                  </a:lnTo>
                  <a:lnTo>
                    <a:pt x="1638300" y="0"/>
                  </a:lnTo>
                  <a:lnTo>
                    <a:pt x="1638300" y="2262188"/>
                  </a:lnTo>
                  <a:close/>
                </a:path>
              </a:pathLst>
            </a:custGeom>
            <a:solidFill>
              <a:srgbClr val="CCFFFF"/>
            </a:solidFill>
          </p:spPr>
          <p:txBody>
            <a:bodyPr wrap="square" lIns="0" tIns="0" rIns="0" bIns="0" rtlCol="0"/>
            <a:lstStyle/>
            <a:p/>
          </p:txBody>
        </p:sp>
        <p:sp>
          <p:nvSpPr>
            <p:cNvPr id="9" name="object 9"/>
            <p:cNvSpPr/>
            <p:nvPr/>
          </p:nvSpPr>
          <p:spPr>
            <a:xfrm>
              <a:off x="4483099" y="2895599"/>
              <a:ext cx="1638300" cy="2262505"/>
            </a:xfrm>
            <a:custGeom>
              <a:rect l="l" t="t" r="r" b="b"/>
              <a:pathLst>
                <a:path w="1638300" h="2262504">
                  <a:moveTo>
                    <a:pt x="0" y="0"/>
                  </a:moveTo>
                  <a:lnTo>
                    <a:pt x="1638300" y="0"/>
                  </a:lnTo>
                  <a:lnTo>
                    <a:pt x="1638300" y="2262188"/>
                  </a:lnTo>
                  <a:lnTo>
                    <a:pt x="0" y="2262188"/>
                  </a:lnTo>
                  <a:lnTo>
                    <a:pt x="0" y="0"/>
                  </a:lnTo>
                  <a:close/>
                </a:path>
              </a:pathLst>
            </a:custGeom>
            <a:ln w="9525">
              <a:solidFill>
                <a:srgbClr val="000000"/>
              </a:solidFill>
            </a:ln>
          </p:spPr>
          <p:txBody>
            <a:bodyPr wrap="square" lIns="0" tIns="0" rIns="0" bIns="0" rtlCol="0"/>
            <a:lstStyle/>
            <a:p/>
          </p:txBody>
        </p:sp>
        <p:sp>
          <p:nvSpPr>
            <p:cNvPr id="10" name="object 10"/>
            <p:cNvSpPr/>
            <p:nvPr/>
          </p:nvSpPr>
          <p:spPr>
            <a:xfrm>
              <a:off x="4645879" y="3541939"/>
              <a:ext cx="798195" cy="456565"/>
            </a:xfrm>
            <a:custGeom>
              <a:rect l="l" t="t" r="r" b="b"/>
              <a:pathLst>
                <a:path w="798195" h="456564">
                  <a:moveTo>
                    <a:pt x="798145" y="456140"/>
                  </a:moveTo>
                  <a:lnTo>
                    <a:pt x="0" y="456140"/>
                  </a:lnTo>
                  <a:lnTo>
                    <a:pt x="0" y="0"/>
                  </a:lnTo>
                  <a:lnTo>
                    <a:pt x="798145" y="0"/>
                  </a:lnTo>
                  <a:lnTo>
                    <a:pt x="798145" y="456140"/>
                  </a:lnTo>
                  <a:close/>
                </a:path>
              </a:pathLst>
            </a:custGeom>
            <a:solidFill>
              <a:srgbClr val="FFFFFF"/>
            </a:solidFill>
          </p:spPr>
          <p:txBody>
            <a:bodyPr wrap="square" lIns="0" tIns="0" rIns="0" bIns="0" rtlCol="0"/>
            <a:lstStyle/>
            <a:p/>
          </p:txBody>
        </p:sp>
      </p:grpSp>
      <p:sp>
        <p:nvSpPr>
          <p:cNvPr id="11" name="object 11"/>
          <p:cNvSpPr txBox="1"/>
          <p:nvPr/>
        </p:nvSpPr>
        <p:spPr>
          <a:xfrm>
            <a:off x="4724619" y="3584484"/>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333333"/>
                </a:solidFill>
                <a:latin typeface="Microsoft JhengHei"/>
                <a:cs typeface="Microsoft JhengHei"/>
              </a:rPr>
              <a:t>裁缝</a:t>
            </a:r>
            <a:endParaRPr sz="2400">
              <a:latin typeface="Microsoft JhengHei"/>
              <a:cs typeface="Microsoft JhengHei"/>
            </a:endParaRPr>
          </a:p>
        </p:txBody>
      </p:sp>
      <p:grpSp>
        <p:nvGrpSpPr>
          <p:cNvPr id="12" name="object 12"/>
          <p:cNvGrpSpPr/>
          <p:nvPr/>
        </p:nvGrpSpPr>
        <p:grpSpPr>
          <a:xfrm>
            <a:off x="6584950" y="2890837"/>
            <a:ext cx="1649730" cy="2272030"/>
            <a:chOff x="6584950" y="2890837"/>
            <a:chExt cx="1649730" cy="2272030"/>
          </a:xfrm>
        </p:grpSpPr>
        <p:sp>
          <p:nvSpPr>
            <p:cNvPr id="13" name="object 13"/>
            <p:cNvSpPr/>
            <p:nvPr/>
          </p:nvSpPr>
          <p:spPr>
            <a:xfrm>
              <a:off x="6589712" y="2895599"/>
              <a:ext cx="1640205" cy="2262505"/>
            </a:xfrm>
            <a:custGeom>
              <a:rect l="l" t="t" r="r" b="b"/>
              <a:pathLst>
                <a:path w="1640204" h="2262504">
                  <a:moveTo>
                    <a:pt x="1639886" y="2262188"/>
                  </a:moveTo>
                  <a:lnTo>
                    <a:pt x="0" y="2262188"/>
                  </a:lnTo>
                  <a:lnTo>
                    <a:pt x="0" y="0"/>
                  </a:lnTo>
                  <a:lnTo>
                    <a:pt x="1639886" y="0"/>
                  </a:lnTo>
                  <a:lnTo>
                    <a:pt x="1639886" y="2262188"/>
                  </a:lnTo>
                  <a:close/>
                </a:path>
              </a:pathLst>
            </a:custGeom>
            <a:solidFill>
              <a:srgbClr val="FFCC99">
                <a:alpha val="50195"/>
              </a:srgbClr>
            </a:solidFill>
          </p:spPr>
          <p:txBody>
            <a:bodyPr wrap="square" lIns="0" tIns="0" rIns="0" bIns="0" rtlCol="0"/>
            <a:lstStyle/>
            <a:p/>
          </p:txBody>
        </p:sp>
        <p:sp>
          <p:nvSpPr>
            <p:cNvPr id="14" name="object 14"/>
            <p:cNvSpPr/>
            <p:nvPr/>
          </p:nvSpPr>
          <p:spPr>
            <a:xfrm>
              <a:off x="6589712" y="2895599"/>
              <a:ext cx="1640205" cy="2262505"/>
            </a:xfrm>
            <a:custGeom>
              <a:rect l="l" t="t" r="r" b="b"/>
              <a:pathLst>
                <a:path w="1640204" h="2262504">
                  <a:moveTo>
                    <a:pt x="0" y="0"/>
                  </a:moveTo>
                  <a:lnTo>
                    <a:pt x="1639886" y="0"/>
                  </a:lnTo>
                  <a:lnTo>
                    <a:pt x="1639886" y="2262188"/>
                  </a:lnTo>
                  <a:lnTo>
                    <a:pt x="0" y="2262188"/>
                  </a:lnTo>
                  <a:lnTo>
                    <a:pt x="0" y="0"/>
                  </a:lnTo>
                  <a:close/>
                </a:path>
              </a:pathLst>
            </a:custGeom>
            <a:ln w="9525">
              <a:solidFill>
                <a:srgbClr val="000000"/>
              </a:solidFill>
            </a:ln>
          </p:spPr>
          <p:txBody>
            <a:bodyPr wrap="square" lIns="0" tIns="0" rIns="0" bIns="0" rtlCol="0"/>
            <a:lstStyle/>
            <a:p/>
          </p:txBody>
        </p:sp>
        <p:sp>
          <p:nvSpPr>
            <p:cNvPr id="15" name="object 15"/>
            <p:cNvSpPr/>
            <p:nvPr/>
          </p:nvSpPr>
          <p:spPr>
            <a:xfrm>
              <a:off x="6752650" y="3541939"/>
              <a:ext cx="796290" cy="456565"/>
            </a:xfrm>
            <a:custGeom>
              <a:rect l="l" t="t" r="r" b="b"/>
              <a:pathLst>
                <a:path w="796290" h="456564">
                  <a:moveTo>
                    <a:pt x="796290" y="456140"/>
                  </a:moveTo>
                  <a:lnTo>
                    <a:pt x="0" y="456140"/>
                  </a:lnTo>
                  <a:lnTo>
                    <a:pt x="0" y="0"/>
                  </a:lnTo>
                  <a:lnTo>
                    <a:pt x="796290" y="0"/>
                  </a:lnTo>
                  <a:lnTo>
                    <a:pt x="796290" y="456140"/>
                  </a:lnTo>
                  <a:close/>
                </a:path>
              </a:pathLst>
            </a:custGeom>
            <a:solidFill>
              <a:srgbClr val="FFFFFF">
                <a:alpha val="50195"/>
              </a:srgbClr>
            </a:solidFill>
          </p:spPr>
          <p:txBody>
            <a:bodyPr wrap="square" lIns="0" tIns="0" rIns="0" bIns="0" rtlCol="0"/>
            <a:lstStyle/>
            <a:p/>
          </p:txBody>
        </p:sp>
      </p:grpSp>
      <p:sp>
        <p:nvSpPr>
          <p:cNvPr id="16" name="object 16"/>
          <p:cNvSpPr txBox="1"/>
          <p:nvPr/>
        </p:nvSpPr>
        <p:spPr>
          <a:xfrm>
            <a:off x="6831390" y="3584484"/>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333333"/>
                </a:solidFill>
                <a:latin typeface="Microsoft JhengHei"/>
                <a:cs typeface="Microsoft JhengHei"/>
              </a:rPr>
              <a:t>客人</a:t>
            </a:r>
            <a:endParaRPr sz="2400">
              <a:latin typeface="Microsoft JhengHei"/>
              <a:cs typeface="Microsoft JhengHei"/>
            </a:endParaRPr>
          </a:p>
        </p:txBody>
      </p:sp>
      <p:grpSp>
        <p:nvGrpSpPr>
          <p:cNvPr id="17" name="object 17"/>
          <p:cNvGrpSpPr/>
          <p:nvPr/>
        </p:nvGrpSpPr>
        <p:grpSpPr>
          <a:xfrm>
            <a:off x="2351087" y="2890837"/>
            <a:ext cx="1649730" cy="2272030"/>
            <a:chOff x="2351087" y="2890837"/>
            <a:chExt cx="1649730" cy="2272030"/>
          </a:xfrm>
        </p:grpSpPr>
        <p:sp>
          <p:nvSpPr>
            <p:cNvPr id="18" name="object 18"/>
            <p:cNvSpPr/>
            <p:nvPr/>
          </p:nvSpPr>
          <p:spPr>
            <a:xfrm>
              <a:off x="2355850" y="2895599"/>
              <a:ext cx="1640205" cy="2262505"/>
            </a:xfrm>
            <a:custGeom>
              <a:rect l="l" t="t" r="r" b="b"/>
              <a:pathLst>
                <a:path w="1640204" h="2262504">
                  <a:moveTo>
                    <a:pt x="1639888" y="2262188"/>
                  </a:moveTo>
                  <a:lnTo>
                    <a:pt x="0" y="2262188"/>
                  </a:lnTo>
                  <a:lnTo>
                    <a:pt x="0" y="0"/>
                  </a:lnTo>
                  <a:lnTo>
                    <a:pt x="1639888" y="0"/>
                  </a:lnTo>
                  <a:lnTo>
                    <a:pt x="1639888" y="2262188"/>
                  </a:lnTo>
                  <a:close/>
                </a:path>
              </a:pathLst>
            </a:custGeom>
            <a:solidFill>
              <a:srgbClr val="FFFFCC"/>
            </a:solidFill>
          </p:spPr>
          <p:txBody>
            <a:bodyPr wrap="square" lIns="0" tIns="0" rIns="0" bIns="0" rtlCol="0"/>
            <a:lstStyle/>
            <a:p/>
          </p:txBody>
        </p:sp>
        <p:sp>
          <p:nvSpPr>
            <p:cNvPr id="19" name="object 19"/>
            <p:cNvSpPr/>
            <p:nvPr/>
          </p:nvSpPr>
          <p:spPr>
            <a:xfrm>
              <a:off x="2355850" y="2895599"/>
              <a:ext cx="1640205" cy="2262505"/>
            </a:xfrm>
            <a:custGeom>
              <a:rect l="l" t="t" r="r" b="b"/>
              <a:pathLst>
                <a:path w="1640204" h="2262504">
                  <a:moveTo>
                    <a:pt x="0" y="0"/>
                  </a:moveTo>
                  <a:lnTo>
                    <a:pt x="1639888" y="0"/>
                  </a:lnTo>
                  <a:lnTo>
                    <a:pt x="1639888" y="2262188"/>
                  </a:lnTo>
                  <a:lnTo>
                    <a:pt x="0" y="2262188"/>
                  </a:lnTo>
                  <a:lnTo>
                    <a:pt x="0" y="0"/>
                  </a:lnTo>
                  <a:close/>
                </a:path>
              </a:pathLst>
            </a:custGeom>
            <a:ln w="9525">
              <a:solidFill>
                <a:srgbClr val="000000"/>
              </a:solidFill>
            </a:ln>
          </p:spPr>
          <p:txBody>
            <a:bodyPr wrap="square" lIns="0" tIns="0" rIns="0" bIns="0" rtlCol="0"/>
            <a:lstStyle/>
            <a:p/>
          </p:txBody>
        </p:sp>
        <p:sp>
          <p:nvSpPr>
            <p:cNvPr id="20" name="object 20"/>
            <p:cNvSpPr/>
            <p:nvPr/>
          </p:nvSpPr>
          <p:spPr>
            <a:xfrm>
              <a:off x="2518787" y="3541939"/>
              <a:ext cx="796290" cy="456565"/>
            </a:xfrm>
            <a:custGeom>
              <a:rect l="l" t="t" r="r" b="b"/>
              <a:pathLst>
                <a:path w="796289" h="456564">
                  <a:moveTo>
                    <a:pt x="796291" y="456140"/>
                  </a:moveTo>
                  <a:lnTo>
                    <a:pt x="0" y="456140"/>
                  </a:lnTo>
                  <a:lnTo>
                    <a:pt x="0" y="0"/>
                  </a:lnTo>
                  <a:lnTo>
                    <a:pt x="796291" y="0"/>
                  </a:lnTo>
                  <a:lnTo>
                    <a:pt x="796291" y="456140"/>
                  </a:lnTo>
                  <a:close/>
                </a:path>
              </a:pathLst>
            </a:custGeom>
            <a:solidFill>
              <a:srgbClr val="FFFFFF"/>
            </a:solidFill>
          </p:spPr>
          <p:txBody>
            <a:bodyPr wrap="square" lIns="0" tIns="0" rIns="0" bIns="0" rtlCol="0"/>
            <a:lstStyle/>
            <a:p/>
          </p:txBody>
        </p:sp>
      </p:grpSp>
      <p:sp>
        <p:nvSpPr>
          <p:cNvPr id="21" name="object 21"/>
          <p:cNvSpPr txBox="1"/>
          <p:nvPr/>
        </p:nvSpPr>
        <p:spPr>
          <a:xfrm>
            <a:off x="2597527" y="3584484"/>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333333"/>
                </a:solidFill>
                <a:latin typeface="Microsoft JhengHei"/>
                <a:cs typeface="Microsoft JhengHei"/>
              </a:rPr>
              <a:t>织女</a:t>
            </a:r>
            <a:endParaRPr sz="2400">
              <a:latin typeface="Microsoft JhengHei"/>
              <a:cs typeface="Microsoft JhengHei"/>
            </a:endParaRPr>
          </a:p>
        </p:txBody>
      </p:sp>
      <p:grpSp>
        <p:nvGrpSpPr>
          <p:cNvPr id="22" name="object 22"/>
          <p:cNvGrpSpPr/>
          <p:nvPr/>
        </p:nvGrpSpPr>
        <p:grpSpPr>
          <a:xfrm>
            <a:off x="1410130" y="3124200"/>
            <a:ext cx="1401445" cy="779780"/>
            <a:chOff x="1410130" y="3124200"/>
            <a:chExt cx="1401445" cy="779780"/>
          </a:xfrm>
        </p:grpSpPr>
        <p:sp>
          <p:nvSpPr>
            <p:cNvPr id="23" name="object 23"/>
            <p:cNvSpPr/>
            <p:nvPr/>
          </p:nvSpPr>
          <p:spPr>
            <a:xfrm>
              <a:off x="1414893" y="3128962"/>
              <a:ext cx="1391920" cy="770255"/>
            </a:xfrm>
            <a:custGeom>
              <a:rect l="l" t="t" r="r" b="b"/>
              <a:pathLst>
                <a:path w="1391920" h="770254">
                  <a:moveTo>
                    <a:pt x="1088182" y="769936"/>
                  </a:moveTo>
                  <a:lnTo>
                    <a:pt x="0" y="769936"/>
                  </a:lnTo>
                  <a:lnTo>
                    <a:pt x="0" y="0"/>
                  </a:lnTo>
                  <a:lnTo>
                    <a:pt x="1088182" y="0"/>
                  </a:lnTo>
                  <a:lnTo>
                    <a:pt x="1391806" y="384968"/>
                  </a:lnTo>
                  <a:lnTo>
                    <a:pt x="1088182" y="769936"/>
                  </a:lnTo>
                  <a:close/>
                </a:path>
              </a:pathLst>
            </a:custGeom>
            <a:solidFill>
              <a:srgbClr val="CCFFCC">
                <a:alpha val="50195"/>
              </a:srgbClr>
            </a:solidFill>
          </p:spPr>
          <p:txBody>
            <a:bodyPr wrap="square" lIns="0" tIns="0" rIns="0" bIns="0" rtlCol="0"/>
            <a:lstStyle/>
            <a:p/>
          </p:txBody>
        </p:sp>
        <p:sp>
          <p:nvSpPr>
            <p:cNvPr id="24" name="object 24"/>
            <p:cNvSpPr/>
            <p:nvPr/>
          </p:nvSpPr>
          <p:spPr>
            <a:xfrm>
              <a:off x="1414893" y="3128962"/>
              <a:ext cx="1391920" cy="770255"/>
            </a:xfrm>
            <a:custGeom>
              <a:rect l="l" t="t" r="r" b="b"/>
              <a:pathLst>
                <a:path w="1391920" h="770254">
                  <a:moveTo>
                    <a:pt x="0" y="0"/>
                  </a:moveTo>
                  <a:lnTo>
                    <a:pt x="1088182" y="0"/>
                  </a:lnTo>
                  <a:lnTo>
                    <a:pt x="1391806" y="384968"/>
                  </a:lnTo>
                  <a:lnTo>
                    <a:pt x="1088182" y="769936"/>
                  </a:lnTo>
                  <a:lnTo>
                    <a:pt x="0" y="769936"/>
                  </a:lnTo>
                  <a:lnTo>
                    <a:pt x="0" y="0"/>
                  </a:lnTo>
                  <a:close/>
                </a:path>
              </a:pathLst>
            </a:custGeom>
            <a:ln w="9525">
              <a:solidFill>
                <a:srgbClr val="000000"/>
              </a:solidFill>
            </a:ln>
          </p:spPr>
          <p:txBody>
            <a:bodyPr wrap="square" lIns="0" tIns="0" rIns="0" bIns="0" rtlCol="0"/>
            <a:lstStyle/>
            <a:p/>
          </p:txBody>
        </p:sp>
      </p:grpSp>
      <p:sp>
        <p:nvSpPr>
          <p:cNvPr id="25" name="object 25"/>
          <p:cNvSpPr txBox="1"/>
          <p:nvPr/>
        </p:nvSpPr>
        <p:spPr>
          <a:xfrm>
            <a:off x="1480502" y="3226503"/>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333333"/>
                </a:solidFill>
                <a:latin typeface="Microsoft JhengHei"/>
                <a:cs typeface="Microsoft JhengHei"/>
              </a:rPr>
              <a:t>棉花</a:t>
            </a:r>
            <a:endParaRPr sz="2400">
              <a:latin typeface="Microsoft JhengHei"/>
              <a:cs typeface="Microsoft JhengHei"/>
            </a:endParaRPr>
          </a:p>
        </p:txBody>
      </p:sp>
      <p:grpSp>
        <p:nvGrpSpPr>
          <p:cNvPr id="26" name="object 26"/>
          <p:cNvGrpSpPr/>
          <p:nvPr/>
        </p:nvGrpSpPr>
        <p:grpSpPr>
          <a:xfrm>
            <a:off x="3546191" y="3124200"/>
            <a:ext cx="1372235" cy="779780"/>
            <a:chOff x="3546191" y="3124200"/>
            <a:chExt cx="1372235" cy="779780"/>
          </a:xfrm>
        </p:grpSpPr>
        <p:sp>
          <p:nvSpPr>
            <p:cNvPr id="27" name="object 27"/>
            <p:cNvSpPr/>
            <p:nvPr/>
          </p:nvSpPr>
          <p:spPr>
            <a:xfrm>
              <a:off x="3550953" y="3128962"/>
              <a:ext cx="1362710" cy="770255"/>
            </a:xfrm>
            <a:custGeom>
              <a:rect l="l" t="t" r="r" b="b"/>
              <a:pathLst>
                <a:path w="1362710" h="770254">
                  <a:moveTo>
                    <a:pt x="1065610" y="769936"/>
                  </a:moveTo>
                  <a:lnTo>
                    <a:pt x="0" y="769936"/>
                  </a:lnTo>
                  <a:lnTo>
                    <a:pt x="0" y="0"/>
                  </a:lnTo>
                  <a:lnTo>
                    <a:pt x="1065610" y="0"/>
                  </a:lnTo>
                  <a:lnTo>
                    <a:pt x="1362359" y="384968"/>
                  </a:lnTo>
                  <a:lnTo>
                    <a:pt x="1065610" y="769936"/>
                  </a:lnTo>
                  <a:close/>
                </a:path>
              </a:pathLst>
            </a:custGeom>
            <a:solidFill>
              <a:srgbClr val="CCFFCC">
                <a:alpha val="50195"/>
              </a:srgbClr>
            </a:solidFill>
          </p:spPr>
          <p:txBody>
            <a:bodyPr wrap="square" lIns="0" tIns="0" rIns="0" bIns="0" rtlCol="0"/>
            <a:lstStyle/>
            <a:p/>
          </p:txBody>
        </p:sp>
        <p:sp>
          <p:nvSpPr>
            <p:cNvPr id="28" name="object 28"/>
            <p:cNvSpPr/>
            <p:nvPr/>
          </p:nvSpPr>
          <p:spPr>
            <a:xfrm>
              <a:off x="3550953" y="3128962"/>
              <a:ext cx="1362710" cy="770255"/>
            </a:xfrm>
            <a:custGeom>
              <a:rect l="l" t="t" r="r" b="b"/>
              <a:pathLst>
                <a:path w="1362710" h="770254">
                  <a:moveTo>
                    <a:pt x="0" y="0"/>
                  </a:moveTo>
                  <a:lnTo>
                    <a:pt x="1065610" y="0"/>
                  </a:lnTo>
                  <a:lnTo>
                    <a:pt x="1362359" y="384968"/>
                  </a:lnTo>
                  <a:lnTo>
                    <a:pt x="1065610" y="769936"/>
                  </a:lnTo>
                  <a:lnTo>
                    <a:pt x="0" y="769936"/>
                  </a:lnTo>
                  <a:lnTo>
                    <a:pt x="0" y="0"/>
                  </a:lnTo>
                  <a:close/>
                </a:path>
              </a:pathLst>
            </a:custGeom>
            <a:ln w="9525">
              <a:solidFill>
                <a:srgbClr val="000000"/>
              </a:solidFill>
            </a:ln>
          </p:spPr>
          <p:txBody>
            <a:bodyPr wrap="square" lIns="0" tIns="0" rIns="0" bIns="0" rtlCol="0"/>
            <a:lstStyle/>
            <a:p/>
          </p:txBody>
        </p:sp>
      </p:grpSp>
      <p:sp>
        <p:nvSpPr>
          <p:cNvPr id="29" name="object 29"/>
          <p:cNvSpPr txBox="1"/>
          <p:nvPr/>
        </p:nvSpPr>
        <p:spPr>
          <a:xfrm>
            <a:off x="3582353" y="3226503"/>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333333"/>
                </a:solidFill>
                <a:latin typeface="Microsoft JhengHei"/>
                <a:cs typeface="Microsoft JhengHei"/>
              </a:rPr>
              <a:t>布匹</a:t>
            </a:r>
            <a:endParaRPr sz="2400">
              <a:latin typeface="Microsoft JhengHei"/>
              <a:cs typeface="Microsoft JhengHei"/>
            </a:endParaRPr>
          </a:p>
        </p:txBody>
      </p:sp>
      <p:grpSp>
        <p:nvGrpSpPr>
          <p:cNvPr id="30" name="object 30"/>
          <p:cNvGrpSpPr/>
          <p:nvPr/>
        </p:nvGrpSpPr>
        <p:grpSpPr>
          <a:xfrm>
            <a:off x="5676349" y="3086100"/>
            <a:ext cx="1370965" cy="779780"/>
            <a:chOff x="5676349" y="3086100"/>
            <a:chExt cx="1370965" cy="779780"/>
          </a:xfrm>
        </p:grpSpPr>
        <p:sp>
          <p:nvSpPr>
            <p:cNvPr id="31" name="object 31"/>
            <p:cNvSpPr/>
            <p:nvPr/>
          </p:nvSpPr>
          <p:spPr>
            <a:xfrm>
              <a:off x="5681112" y="3090862"/>
              <a:ext cx="1361440" cy="770255"/>
            </a:xfrm>
            <a:custGeom>
              <a:rect l="l" t="t" r="r" b="b"/>
              <a:pathLst>
                <a:path w="1361440" h="770254">
                  <a:moveTo>
                    <a:pt x="1064288" y="769936"/>
                  </a:moveTo>
                  <a:lnTo>
                    <a:pt x="0" y="769936"/>
                  </a:lnTo>
                  <a:lnTo>
                    <a:pt x="0" y="0"/>
                  </a:lnTo>
                  <a:lnTo>
                    <a:pt x="1064288" y="0"/>
                  </a:lnTo>
                  <a:lnTo>
                    <a:pt x="1361037" y="384968"/>
                  </a:lnTo>
                  <a:lnTo>
                    <a:pt x="1064288" y="769936"/>
                  </a:lnTo>
                  <a:close/>
                </a:path>
              </a:pathLst>
            </a:custGeom>
            <a:solidFill>
              <a:srgbClr val="CCFFCC">
                <a:alpha val="50195"/>
              </a:srgbClr>
            </a:solidFill>
          </p:spPr>
          <p:txBody>
            <a:bodyPr wrap="square" lIns="0" tIns="0" rIns="0" bIns="0" rtlCol="0"/>
            <a:lstStyle/>
            <a:p/>
          </p:txBody>
        </p:sp>
        <p:sp>
          <p:nvSpPr>
            <p:cNvPr id="32" name="object 32"/>
            <p:cNvSpPr/>
            <p:nvPr/>
          </p:nvSpPr>
          <p:spPr>
            <a:xfrm>
              <a:off x="5681112" y="3090862"/>
              <a:ext cx="1361440" cy="770255"/>
            </a:xfrm>
            <a:custGeom>
              <a:rect l="l" t="t" r="r" b="b"/>
              <a:pathLst>
                <a:path w="1361440" h="770254">
                  <a:moveTo>
                    <a:pt x="0" y="0"/>
                  </a:moveTo>
                  <a:lnTo>
                    <a:pt x="1064288" y="0"/>
                  </a:lnTo>
                  <a:lnTo>
                    <a:pt x="1361037" y="384968"/>
                  </a:lnTo>
                  <a:lnTo>
                    <a:pt x="1064288" y="769936"/>
                  </a:lnTo>
                  <a:lnTo>
                    <a:pt x="0" y="769936"/>
                  </a:lnTo>
                  <a:lnTo>
                    <a:pt x="0" y="0"/>
                  </a:lnTo>
                  <a:close/>
                </a:path>
              </a:pathLst>
            </a:custGeom>
            <a:ln w="9525">
              <a:solidFill>
                <a:srgbClr val="000000"/>
              </a:solidFill>
            </a:ln>
          </p:spPr>
          <p:txBody>
            <a:bodyPr wrap="square" lIns="0" tIns="0" rIns="0" bIns="0" rtlCol="0"/>
            <a:lstStyle/>
            <a:p/>
          </p:txBody>
        </p:sp>
      </p:grpSp>
      <p:sp>
        <p:nvSpPr>
          <p:cNvPr id="33" name="object 33"/>
          <p:cNvSpPr txBox="1"/>
          <p:nvPr/>
        </p:nvSpPr>
        <p:spPr>
          <a:xfrm>
            <a:off x="5681027" y="3188403"/>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333333"/>
                </a:solidFill>
                <a:latin typeface="Microsoft JhengHei"/>
                <a:cs typeface="Microsoft JhengHei"/>
              </a:rPr>
              <a:t>衣裳</a:t>
            </a:r>
            <a:endParaRPr sz="2400">
              <a:latin typeface="Microsoft JhengHei"/>
              <a:cs typeface="Microsoft JhengHei"/>
            </a:endParaRPr>
          </a:p>
        </p:txBody>
      </p:sp>
      <p:grpSp>
        <p:nvGrpSpPr>
          <p:cNvPr id="34" name="object 34"/>
          <p:cNvGrpSpPr/>
          <p:nvPr/>
        </p:nvGrpSpPr>
        <p:grpSpPr>
          <a:xfrm>
            <a:off x="1443037" y="3767137"/>
            <a:ext cx="3503929" cy="755650"/>
            <a:chOff x="1443037" y="3767137"/>
            <a:chExt cx="3503929" cy="755650"/>
          </a:xfrm>
        </p:grpSpPr>
        <p:sp>
          <p:nvSpPr>
            <p:cNvPr id="35" name="object 35"/>
            <p:cNvSpPr/>
            <p:nvPr/>
          </p:nvSpPr>
          <p:spPr>
            <a:xfrm>
              <a:off x="1457325" y="3781425"/>
              <a:ext cx="1386205" cy="727075"/>
            </a:xfrm>
            <a:custGeom>
              <a:rect l="l" t="t" r="r" b="b"/>
              <a:pathLst>
                <a:path w="1386205" h="727075">
                  <a:moveTo>
                    <a:pt x="1039414" y="727075"/>
                  </a:moveTo>
                  <a:lnTo>
                    <a:pt x="1039414" y="545306"/>
                  </a:lnTo>
                  <a:lnTo>
                    <a:pt x="0" y="545306"/>
                  </a:lnTo>
                  <a:lnTo>
                    <a:pt x="0" y="181768"/>
                  </a:lnTo>
                  <a:lnTo>
                    <a:pt x="1039414" y="181768"/>
                  </a:lnTo>
                  <a:lnTo>
                    <a:pt x="1039414" y="0"/>
                  </a:lnTo>
                  <a:lnTo>
                    <a:pt x="1385888" y="363537"/>
                  </a:lnTo>
                  <a:lnTo>
                    <a:pt x="1039414" y="727075"/>
                  </a:lnTo>
                  <a:close/>
                </a:path>
              </a:pathLst>
            </a:custGeom>
            <a:solidFill>
              <a:srgbClr val="4F81BD"/>
            </a:solidFill>
          </p:spPr>
          <p:txBody>
            <a:bodyPr wrap="square" lIns="0" tIns="0" rIns="0" bIns="0" rtlCol="0"/>
            <a:lstStyle/>
            <a:p/>
          </p:txBody>
        </p:sp>
        <p:sp>
          <p:nvSpPr>
            <p:cNvPr id="36" name="object 36"/>
            <p:cNvSpPr/>
            <p:nvPr/>
          </p:nvSpPr>
          <p:spPr>
            <a:xfrm>
              <a:off x="1457325" y="3781425"/>
              <a:ext cx="1386205" cy="727075"/>
            </a:xfrm>
            <a:custGeom>
              <a:rect l="l" t="t" r="r" b="b"/>
              <a:pathLst>
                <a:path w="1386205" h="727075">
                  <a:moveTo>
                    <a:pt x="0" y="181768"/>
                  </a:moveTo>
                  <a:lnTo>
                    <a:pt x="1039414" y="181768"/>
                  </a:lnTo>
                  <a:lnTo>
                    <a:pt x="1039414" y="0"/>
                  </a:lnTo>
                  <a:lnTo>
                    <a:pt x="1385888" y="363537"/>
                  </a:lnTo>
                  <a:lnTo>
                    <a:pt x="1039414" y="727075"/>
                  </a:lnTo>
                  <a:lnTo>
                    <a:pt x="1039414" y="545306"/>
                  </a:lnTo>
                  <a:lnTo>
                    <a:pt x="0" y="545306"/>
                  </a:lnTo>
                  <a:lnTo>
                    <a:pt x="0" y="181768"/>
                  </a:lnTo>
                  <a:close/>
                </a:path>
              </a:pathLst>
            </a:custGeom>
            <a:ln w="28575">
              <a:solidFill>
                <a:srgbClr val="000000"/>
              </a:solidFill>
            </a:ln>
          </p:spPr>
          <p:txBody>
            <a:bodyPr wrap="square" lIns="0" tIns="0" rIns="0" bIns="0" rtlCol="0"/>
            <a:lstStyle/>
            <a:p/>
          </p:txBody>
        </p:sp>
        <p:sp>
          <p:nvSpPr>
            <p:cNvPr id="37" name="object 37"/>
            <p:cNvSpPr/>
            <p:nvPr/>
          </p:nvSpPr>
          <p:spPr>
            <a:xfrm>
              <a:off x="3546475" y="3781425"/>
              <a:ext cx="1386205" cy="727075"/>
            </a:xfrm>
            <a:custGeom>
              <a:rect l="l" t="t" r="r" b="b"/>
              <a:pathLst>
                <a:path w="1386204" h="727075">
                  <a:moveTo>
                    <a:pt x="1039414" y="727075"/>
                  </a:moveTo>
                  <a:lnTo>
                    <a:pt x="1039414" y="545306"/>
                  </a:lnTo>
                  <a:lnTo>
                    <a:pt x="0" y="545306"/>
                  </a:lnTo>
                  <a:lnTo>
                    <a:pt x="0" y="181768"/>
                  </a:lnTo>
                  <a:lnTo>
                    <a:pt x="1039414" y="181768"/>
                  </a:lnTo>
                  <a:lnTo>
                    <a:pt x="1039414" y="0"/>
                  </a:lnTo>
                  <a:lnTo>
                    <a:pt x="1385887" y="363537"/>
                  </a:lnTo>
                  <a:lnTo>
                    <a:pt x="1039414" y="727075"/>
                  </a:lnTo>
                  <a:close/>
                </a:path>
              </a:pathLst>
            </a:custGeom>
            <a:solidFill>
              <a:srgbClr val="4F81BD"/>
            </a:solidFill>
          </p:spPr>
          <p:txBody>
            <a:bodyPr wrap="square" lIns="0" tIns="0" rIns="0" bIns="0" rtlCol="0"/>
            <a:lstStyle/>
            <a:p/>
          </p:txBody>
        </p:sp>
        <p:sp>
          <p:nvSpPr>
            <p:cNvPr id="38" name="object 38"/>
            <p:cNvSpPr/>
            <p:nvPr/>
          </p:nvSpPr>
          <p:spPr>
            <a:xfrm>
              <a:off x="3546475" y="3781425"/>
              <a:ext cx="1386205" cy="727075"/>
            </a:xfrm>
            <a:custGeom>
              <a:rect l="l" t="t" r="r" b="b"/>
              <a:pathLst>
                <a:path w="1386204" h="727075">
                  <a:moveTo>
                    <a:pt x="0" y="181768"/>
                  </a:moveTo>
                  <a:lnTo>
                    <a:pt x="1039414" y="181768"/>
                  </a:lnTo>
                  <a:lnTo>
                    <a:pt x="1039414" y="0"/>
                  </a:lnTo>
                  <a:lnTo>
                    <a:pt x="1385887" y="363537"/>
                  </a:lnTo>
                  <a:lnTo>
                    <a:pt x="1039414" y="727075"/>
                  </a:lnTo>
                  <a:lnTo>
                    <a:pt x="1039414" y="545306"/>
                  </a:lnTo>
                  <a:lnTo>
                    <a:pt x="0" y="545306"/>
                  </a:lnTo>
                  <a:lnTo>
                    <a:pt x="0" y="181768"/>
                  </a:lnTo>
                  <a:close/>
                </a:path>
              </a:pathLst>
            </a:custGeom>
            <a:ln w="28575">
              <a:solidFill>
                <a:srgbClr val="000000"/>
              </a:solidFill>
            </a:ln>
          </p:spPr>
          <p:txBody>
            <a:bodyPr wrap="square" lIns="0" tIns="0" rIns="0" bIns="0" rtlCol="0"/>
            <a:lstStyle/>
            <a:p/>
          </p:txBody>
        </p:sp>
      </p:grpSp>
      <p:sp>
        <p:nvSpPr>
          <p:cNvPr id="39" name="object 39"/>
          <p:cNvSpPr txBox="1"/>
          <p:nvPr/>
        </p:nvSpPr>
        <p:spPr>
          <a:xfrm>
            <a:off x="3962301" y="4031138"/>
            <a:ext cx="381000" cy="238760"/>
          </a:xfrm>
          <a:prstGeom prst="rect">
            <a:avLst/>
          </a:prstGeom>
        </p:spPr>
        <p:txBody>
          <a:bodyPr vert="horz" wrap="square" lIns="0" tIns="12700" rIns="0" bIns="0" rtlCol="0">
            <a:spAutoFit/>
          </a:bodyPr>
          <a:lstStyle/>
          <a:p>
            <a:pPr marL="12700">
              <a:lnSpc>
                <a:spcPct val="100000"/>
              </a:lnSpc>
              <a:spcBef>
                <a:spcPts val="100"/>
              </a:spcBef>
            </a:pPr>
            <a:r>
              <a:rPr sz="1400" b="1" spc="-25">
                <a:latin typeface="Microsoft JhengHei"/>
                <a:cs typeface="Microsoft JhengHei"/>
              </a:rPr>
              <a:t>商流</a:t>
            </a:r>
            <a:endParaRPr sz="1400">
              <a:latin typeface="Microsoft JhengHei"/>
              <a:cs typeface="Microsoft JhengHei"/>
            </a:endParaRPr>
          </a:p>
        </p:txBody>
      </p:sp>
      <p:grpSp>
        <p:nvGrpSpPr>
          <p:cNvPr id="40" name="object 40"/>
          <p:cNvGrpSpPr/>
          <p:nvPr/>
        </p:nvGrpSpPr>
        <p:grpSpPr>
          <a:xfrm>
            <a:off x="1443037" y="3767137"/>
            <a:ext cx="5664200" cy="1044575"/>
            <a:chOff x="1443037" y="3767137"/>
            <a:chExt cx="5664200" cy="1044575"/>
          </a:xfrm>
        </p:grpSpPr>
        <p:sp>
          <p:nvSpPr>
            <p:cNvPr id="41" name="object 41"/>
            <p:cNvSpPr/>
            <p:nvPr/>
          </p:nvSpPr>
          <p:spPr>
            <a:xfrm>
              <a:off x="5707062" y="3781425"/>
              <a:ext cx="1386205" cy="727075"/>
            </a:xfrm>
            <a:custGeom>
              <a:rect l="l" t="t" r="r" b="b"/>
              <a:pathLst>
                <a:path w="1386204" h="727075">
                  <a:moveTo>
                    <a:pt x="1039413" y="727075"/>
                  </a:moveTo>
                  <a:lnTo>
                    <a:pt x="1039413" y="545306"/>
                  </a:lnTo>
                  <a:lnTo>
                    <a:pt x="0" y="545306"/>
                  </a:lnTo>
                  <a:lnTo>
                    <a:pt x="0" y="181768"/>
                  </a:lnTo>
                  <a:lnTo>
                    <a:pt x="1039413" y="181768"/>
                  </a:lnTo>
                  <a:lnTo>
                    <a:pt x="1039413" y="0"/>
                  </a:lnTo>
                  <a:lnTo>
                    <a:pt x="1385887" y="363537"/>
                  </a:lnTo>
                  <a:lnTo>
                    <a:pt x="1039413" y="727075"/>
                  </a:lnTo>
                  <a:close/>
                </a:path>
              </a:pathLst>
            </a:custGeom>
            <a:solidFill>
              <a:srgbClr val="4F81BD"/>
            </a:solidFill>
          </p:spPr>
          <p:txBody>
            <a:bodyPr wrap="square" lIns="0" tIns="0" rIns="0" bIns="0" rtlCol="0"/>
            <a:lstStyle/>
            <a:p/>
          </p:txBody>
        </p:sp>
        <p:sp>
          <p:nvSpPr>
            <p:cNvPr id="42" name="object 42"/>
            <p:cNvSpPr/>
            <p:nvPr/>
          </p:nvSpPr>
          <p:spPr>
            <a:xfrm>
              <a:off x="5707062" y="3781425"/>
              <a:ext cx="1386205" cy="727075"/>
            </a:xfrm>
            <a:custGeom>
              <a:rect l="l" t="t" r="r" b="b"/>
              <a:pathLst>
                <a:path w="1386204" h="727075">
                  <a:moveTo>
                    <a:pt x="0" y="181768"/>
                  </a:moveTo>
                  <a:lnTo>
                    <a:pt x="1039413" y="181768"/>
                  </a:lnTo>
                  <a:lnTo>
                    <a:pt x="1039413" y="0"/>
                  </a:lnTo>
                  <a:lnTo>
                    <a:pt x="1385887" y="363537"/>
                  </a:lnTo>
                  <a:lnTo>
                    <a:pt x="1039413" y="727075"/>
                  </a:lnTo>
                  <a:lnTo>
                    <a:pt x="1039413" y="545306"/>
                  </a:lnTo>
                  <a:lnTo>
                    <a:pt x="0" y="545306"/>
                  </a:lnTo>
                  <a:lnTo>
                    <a:pt x="0" y="181768"/>
                  </a:lnTo>
                  <a:close/>
                </a:path>
              </a:pathLst>
            </a:custGeom>
            <a:ln w="28575">
              <a:solidFill>
                <a:srgbClr val="000000"/>
              </a:solidFill>
            </a:ln>
          </p:spPr>
          <p:txBody>
            <a:bodyPr wrap="square" lIns="0" tIns="0" rIns="0" bIns="0" rtlCol="0"/>
            <a:lstStyle/>
            <a:p/>
          </p:txBody>
        </p:sp>
        <p:sp>
          <p:nvSpPr>
            <p:cNvPr id="43" name="object 43"/>
            <p:cNvSpPr/>
            <p:nvPr/>
          </p:nvSpPr>
          <p:spPr>
            <a:xfrm>
              <a:off x="1457325" y="4070350"/>
              <a:ext cx="1386205" cy="727075"/>
            </a:xfrm>
            <a:custGeom>
              <a:rect l="l" t="t" r="r" b="b"/>
              <a:pathLst>
                <a:path w="1386205" h="727075">
                  <a:moveTo>
                    <a:pt x="1039414" y="727075"/>
                  </a:moveTo>
                  <a:lnTo>
                    <a:pt x="1039414" y="545306"/>
                  </a:lnTo>
                  <a:lnTo>
                    <a:pt x="0" y="545306"/>
                  </a:lnTo>
                  <a:lnTo>
                    <a:pt x="0" y="181768"/>
                  </a:lnTo>
                  <a:lnTo>
                    <a:pt x="1039414" y="181768"/>
                  </a:lnTo>
                  <a:lnTo>
                    <a:pt x="1039414" y="0"/>
                  </a:lnTo>
                  <a:lnTo>
                    <a:pt x="1385888" y="363537"/>
                  </a:lnTo>
                  <a:lnTo>
                    <a:pt x="1039414" y="727075"/>
                  </a:lnTo>
                  <a:close/>
                </a:path>
              </a:pathLst>
            </a:custGeom>
            <a:solidFill>
              <a:srgbClr val="1F497D"/>
            </a:solidFill>
          </p:spPr>
          <p:txBody>
            <a:bodyPr wrap="square" lIns="0" tIns="0" rIns="0" bIns="0" rtlCol="0"/>
            <a:lstStyle/>
            <a:p/>
          </p:txBody>
        </p:sp>
        <p:sp>
          <p:nvSpPr>
            <p:cNvPr id="44" name="object 44"/>
            <p:cNvSpPr/>
            <p:nvPr/>
          </p:nvSpPr>
          <p:spPr>
            <a:xfrm>
              <a:off x="1457325" y="4070350"/>
              <a:ext cx="1386205" cy="727075"/>
            </a:xfrm>
            <a:custGeom>
              <a:rect l="l" t="t" r="r" b="b"/>
              <a:pathLst>
                <a:path w="1386205" h="727075">
                  <a:moveTo>
                    <a:pt x="0" y="181768"/>
                  </a:moveTo>
                  <a:lnTo>
                    <a:pt x="1039414" y="181768"/>
                  </a:lnTo>
                  <a:lnTo>
                    <a:pt x="1039414" y="0"/>
                  </a:lnTo>
                  <a:lnTo>
                    <a:pt x="1385888" y="363537"/>
                  </a:lnTo>
                  <a:lnTo>
                    <a:pt x="1039414" y="727075"/>
                  </a:lnTo>
                  <a:lnTo>
                    <a:pt x="1039414" y="545306"/>
                  </a:lnTo>
                  <a:lnTo>
                    <a:pt x="0" y="545306"/>
                  </a:lnTo>
                  <a:lnTo>
                    <a:pt x="0" y="181768"/>
                  </a:lnTo>
                  <a:close/>
                </a:path>
              </a:pathLst>
            </a:custGeom>
            <a:ln w="28575">
              <a:solidFill>
                <a:srgbClr val="000000"/>
              </a:solidFill>
            </a:ln>
          </p:spPr>
          <p:txBody>
            <a:bodyPr wrap="square" lIns="0" tIns="0" rIns="0" bIns="0" rtlCol="0"/>
            <a:lstStyle/>
            <a:p/>
          </p:txBody>
        </p:sp>
      </p:grpSp>
      <p:sp>
        <p:nvSpPr>
          <p:cNvPr id="45" name="object 45"/>
          <p:cNvSpPr txBox="1"/>
          <p:nvPr/>
        </p:nvSpPr>
        <p:spPr>
          <a:xfrm>
            <a:off x="1873150" y="3955573"/>
            <a:ext cx="381000" cy="603250"/>
          </a:xfrm>
          <a:prstGeom prst="rect">
            <a:avLst/>
          </a:prstGeom>
        </p:spPr>
        <p:txBody>
          <a:bodyPr vert="horz" wrap="square" lIns="0" tIns="12700" rIns="0" bIns="0" rtlCol="0">
            <a:spAutoFit/>
          </a:bodyPr>
          <a:lstStyle/>
          <a:p>
            <a:pPr marL="12700" marR="5080">
              <a:lnSpc>
                <a:spcPct val="135400"/>
              </a:lnSpc>
              <a:spcBef>
                <a:spcPts val="100"/>
              </a:spcBef>
            </a:pPr>
            <a:r>
              <a:rPr sz="1400" b="1" spc="-25">
                <a:latin typeface="Microsoft JhengHei"/>
                <a:cs typeface="Microsoft JhengHei"/>
              </a:rPr>
              <a:t>商流物流</a:t>
            </a:r>
            <a:endParaRPr sz="1400">
              <a:latin typeface="Microsoft JhengHei"/>
              <a:cs typeface="Microsoft JhengHei"/>
            </a:endParaRPr>
          </a:p>
        </p:txBody>
      </p:sp>
      <p:grpSp>
        <p:nvGrpSpPr>
          <p:cNvPr id="46" name="object 46"/>
          <p:cNvGrpSpPr/>
          <p:nvPr/>
        </p:nvGrpSpPr>
        <p:grpSpPr>
          <a:xfrm>
            <a:off x="3602037" y="4056062"/>
            <a:ext cx="1414780" cy="755650"/>
            <a:chOff x="3602037" y="4056062"/>
            <a:chExt cx="1414780" cy="755650"/>
          </a:xfrm>
        </p:grpSpPr>
        <p:sp>
          <p:nvSpPr>
            <p:cNvPr id="47" name="object 47"/>
            <p:cNvSpPr/>
            <p:nvPr/>
          </p:nvSpPr>
          <p:spPr>
            <a:xfrm>
              <a:off x="3616325" y="4070350"/>
              <a:ext cx="1386205" cy="727075"/>
            </a:xfrm>
            <a:custGeom>
              <a:rect l="l" t="t" r="r" b="b"/>
              <a:pathLst>
                <a:path w="1386204" h="727075">
                  <a:moveTo>
                    <a:pt x="1039414" y="727075"/>
                  </a:moveTo>
                  <a:lnTo>
                    <a:pt x="1039414" y="545306"/>
                  </a:lnTo>
                  <a:lnTo>
                    <a:pt x="0" y="545306"/>
                  </a:lnTo>
                  <a:lnTo>
                    <a:pt x="0" y="181768"/>
                  </a:lnTo>
                  <a:lnTo>
                    <a:pt x="1039414" y="181768"/>
                  </a:lnTo>
                  <a:lnTo>
                    <a:pt x="1039414" y="0"/>
                  </a:lnTo>
                  <a:lnTo>
                    <a:pt x="1385887" y="363537"/>
                  </a:lnTo>
                  <a:lnTo>
                    <a:pt x="1039414" y="727075"/>
                  </a:lnTo>
                  <a:close/>
                </a:path>
              </a:pathLst>
            </a:custGeom>
            <a:solidFill>
              <a:srgbClr val="1F497D"/>
            </a:solidFill>
          </p:spPr>
          <p:txBody>
            <a:bodyPr wrap="square" lIns="0" tIns="0" rIns="0" bIns="0" rtlCol="0"/>
            <a:lstStyle/>
            <a:p/>
          </p:txBody>
        </p:sp>
        <p:sp>
          <p:nvSpPr>
            <p:cNvPr id="48" name="object 48"/>
            <p:cNvSpPr/>
            <p:nvPr/>
          </p:nvSpPr>
          <p:spPr>
            <a:xfrm>
              <a:off x="3616325" y="4070350"/>
              <a:ext cx="1386205" cy="727075"/>
            </a:xfrm>
            <a:custGeom>
              <a:rect l="l" t="t" r="r" b="b"/>
              <a:pathLst>
                <a:path w="1386204" h="727075">
                  <a:moveTo>
                    <a:pt x="0" y="181768"/>
                  </a:moveTo>
                  <a:lnTo>
                    <a:pt x="1039414" y="181768"/>
                  </a:lnTo>
                  <a:lnTo>
                    <a:pt x="1039414" y="0"/>
                  </a:lnTo>
                  <a:lnTo>
                    <a:pt x="1385887" y="363537"/>
                  </a:lnTo>
                  <a:lnTo>
                    <a:pt x="1039414" y="727075"/>
                  </a:lnTo>
                  <a:lnTo>
                    <a:pt x="1039414" y="545306"/>
                  </a:lnTo>
                  <a:lnTo>
                    <a:pt x="0" y="545306"/>
                  </a:lnTo>
                  <a:lnTo>
                    <a:pt x="0" y="181768"/>
                  </a:lnTo>
                  <a:close/>
                </a:path>
              </a:pathLst>
            </a:custGeom>
            <a:ln w="28575">
              <a:solidFill>
                <a:srgbClr val="000000"/>
              </a:solidFill>
            </a:ln>
          </p:spPr>
          <p:txBody>
            <a:bodyPr wrap="square" lIns="0" tIns="0" rIns="0" bIns="0" rtlCol="0"/>
            <a:lstStyle/>
            <a:p/>
          </p:txBody>
        </p:sp>
      </p:grpSp>
      <p:sp>
        <p:nvSpPr>
          <p:cNvPr id="49" name="object 49"/>
          <p:cNvSpPr txBox="1"/>
          <p:nvPr/>
        </p:nvSpPr>
        <p:spPr>
          <a:xfrm>
            <a:off x="4032151" y="4320063"/>
            <a:ext cx="381000" cy="238760"/>
          </a:xfrm>
          <a:prstGeom prst="rect">
            <a:avLst/>
          </a:prstGeom>
        </p:spPr>
        <p:txBody>
          <a:bodyPr vert="horz" wrap="square" lIns="0" tIns="12700" rIns="0" bIns="0" rtlCol="0">
            <a:spAutoFit/>
          </a:bodyPr>
          <a:lstStyle/>
          <a:p>
            <a:pPr marL="12700">
              <a:lnSpc>
                <a:spcPct val="100000"/>
              </a:lnSpc>
              <a:spcBef>
                <a:spcPts val="100"/>
              </a:spcBef>
            </a:pPr>
            <a:r>
              <a:rPr sz="1400" b="1" spc="-25">
                <a:latin typeface="Microsoft JhengHei"/>
                <a:cs typeface="Microsoft JhengHei"/>
              </a:rPr>
              <a:t>物流</a:t>
            </a:r>
            <a:endParaRPr sz="1400">
              <a:latin typeface="Microsoft JhengHei"/>
              <a:cs typeface="Microsoft JhengHei"/>
            </a:endParaRPr>
          </a:p>
        </p:txBody>
      </p:sp>
      <p:grpSp>
        <p:nvGrpSpPr>
          <p:cNvPr id="50" name="object 50"/>
          <p:cNvGrpSpPr/>
          <p:nvPr/>
        </p:nvGrpSpPr>
        <p:grpSpPr>
          <a:xfrm>
            <a:off x="5692775" y="4056062"/>
            <a:ext cx="1414780" cy="755650"/>
            <a:chOff x="5692775" y="4056062"/>
            <a:chExt cx="1414780" cy="755650"/>
          </a:xfrm>
        </p:grpSpPr>
        <p:sp>
          <p:nvSpPr>
            <p:cNvPr id="51" name="object 51"/>
            <p:cNvSpPr/>
            <p:nvPr/>
          </p:nvSpPr>
          <p:spPr>
            <a:xfrm>
              <a:off x="5707062" y="4070350"/>
              <a:ext cx="1386205" cy="727075"/>
            </a:xfrm>
            <a:custGeom>
              <a:rect l="l" t="t" r="r" b="b"/>
              <a:pathLst>
                <a:path w="1386204" h="727075">
                  <a:moveTo>
                    <a:pt x="1039413" y="727075"/>
                  </a:moveTo>
                  <a:lnTo>
                    <a:pt x="1039413" y="545306"/>
                  </a:lnTo>
                  <a:lnTo>
                    <a:pt x="0" y="545306"/>
                  </a:lnTo>
                  <a:lnTo>
                    <a:pt x="0" y="181768"/>
                  </a:lnTo>
                  <a:lnTo>
                    <a:pt x="1039413" y="181768"/>
                  </a:lnTo>
                  <a:lnTo>
                    <a:pt x="1039413" y="0"/>
                  </a:lnTo>
                  <a:lnTo>
                    <a:pt x="1385887" y="363537"/>
                  </a:lnTo>
                  <a:lnTo>
                    <a:pt x="1039413" y="727075"/>
                  </a:lnTo>
                  <a:close/>
                </a:path>
              </a:pathLst>
            </a:custGeom>
            <a:solidFill>
              <a:srgbClr val="1F497D"/>
            </a:solidFill>
          </p:spPr>
          <p:txBody>
            <a:bodyPr wrap="square" lIns="0" tIns="0" rIns="0" bIns="0" rtlCol="0"/>
            <a:lstStyle/>
            <a:p/>
          </p:txBody>
        </p:sp>
        <p:sp>
          <p:nvSpPr>
            <p:cNvPr id="52" name="object 52"/>
            <p:cNvSpPr/>
            <p:nvPr/>
          </p:nvSpPr>
          <p:spPr>
            <a:xfrm>
              <a:off x="5707062" y="4070350"/>
              <a:ext cx="1386205" cy="727075"/>
            </a:xfrm>
            <a:custGeom>
              <a:rect l="l" t="t" r="r" b="b"/>
              <a:pathLst>
                <a:path w="1386204" h="727075">
                  <a:moveTo>
                    <a:pt x="0" y="181768"/>
                  </a:moveTo>
                  <a:lnTo>
                    <a:pt x="1039413" y="181768"/>
                  </a:lnTo>
                  <a:lnTo>
                    <a:pt x="1039413" y="0"/>
                  </a:lnTo>
                  <a:lnTo>
                    <a:pt x="1385887" y="363537"/>
                  </a:lnTo>
                  <a:lnTo>
                    <a:pt x="1039413" y="727075"/>
                  </a:lnTo>
                  <a:lnTo>
                    <a:pt x="1039413" y="545306"/>
                  </a:lnTo>
                  <a:lnTo>
                    <a:pt x="0" y="545306"/>
                  </a:lnTo>
                  <a:lnTo>
                    <a:pt x="0" y="181768"/>
                  </a:lnTo>
                  <a:close/>
                </a:path>
              </a:pathLst>
            </a:custGeom>
            <a:ln w="28575">
              <a:solidFill>
                <a:srgbClr val="000000"/>
              </a:solidFill>
            </a:ln>
          </p:spPr>
          <p:txBody>
            <a:bodyPr wrap="square" lIns="0" tIns="0" rIns="0" bIns="0" rtlCol="0"/>
            <a:lstStyle/>
            <a:p/>
          </p:txBody>
        </p:sp>
      </p:grpSp>
      <p:sp>
        <p:nvSpPr>
          <p:cNvPr id="53" name="object 53"/>
          <p:cNvSpPr txBox="1"/>
          <p:nvPr/>
        </p:nvSpPr>
        <p:spPr>
          <a:xfrm>
            <a:off x="6122888" y="3955573"/>
            <a:ext cx="381000" cy="603250"/>
          </a:xfrm>
          <a:prstGeom prst="rect">
            <a:avLst/>
          </a:prstGeom>
        </p:spPr>
        <p:txBody>
          <a:bodyPr vert="horz" wrap="square" lIns="0" tIns="12700" rIns="0" bIns="0" rtlCol="0">
            <a:spAutoFit/>
          </a:bodyPr>
          <a:lstStyle/>
          <a:p>
            <a:pPr marL="12700" marR="5080">
              <a:lnSpc>
                <a:spcPct val="135400"/>
              </a:lnSpc>
              <a:spcBef>
                <a:spcPts val="100"/>
              </a:spcBef>
            </a:pPr>
            <a:r>
              <a:rPr sz="1400" b="1" spc="-25">
                <a:latin typeface="Microsoft JhengHei"/>
                <a:cs typeface="Microsoft JhengHei"/>
              </a:rPr>
              <a:t>商流物流</a:t>
            </a:r>
            <a:endParaRPr sz="1400">
              <a:latin typeface="Microsoft JhengHei"/>
              <a:cs typeface="Microsoft JhengHei"/>
            </a:endParaRPr>
          </a:p>
        </p:txBody>
      </p:sp>
      <p:grpSp>
        <p:nvGrpSpPr>
          <p:cNvPr id="54" name="object 54"/>
          <p:cNvGrpSpPr/>
          <p:nvPr/>
        </p:nvGrpSpPr>
        <p:grpSpPr>
          <a:xfrm>
            <a:off x="949325" y="4559300"/>
            <a:ext cx="2270125" cy="757555"/>
            <a:chOff x="949325" y="4559300"/>
            <a:chExt cx="2270125" cy="757555"/>
          </a:xfrm>
        </p:grpSpPr>
        <p:sp>
          <p:nvSpPr>
            <p:cNvPr id="55" name="object 55"/>
            <p:cNvSpPr/>
            <p:nvPr/>
          </p:nvSpPr>
          <p:spPr>
            <a:xfrm>
              <a:off x="963612" y="4573587"/>
              <a:ext cx="2241550" cy="728980"/>
            </a:xfrm>
            <a:custGeom>
              <a:rect l="l" t="t" r="r" b="b"/>
              <a:pathLst>
                <a:path w="2241550" h="728979">
                  <a:moveTo>
                    <a:pt x="560384" y="728662"/>
                  </a:moveTo>
                  <a:lnTo>
                    <a:pt x="0" y="364331"/>
                  </a:lnTo>
                  <a:lnTo>
                    <a:pt x="560384" y="0"/>
                  </a:lnTo>
                  <a:lnTo>
                    <a:pt x="560384" y="182165"/>
                  </a:lnTo>
                  <a:lnTo>
                    <a:pt x="2241550" y="182165"/>
                  </a:lnTo>
                  <a:lnTo>
                    <a:pt x="2241550" y="546496"/>
                  </a:lnTo>
                  <a:lnTo>
                    <a:pt x="560384" y="546496"/>
                  </a:lnTo>
                  <a:lnTo>
                    <a:pt x="560384" y="728662"/>
                  </a:lnTo>
                  <a:close/>
                </a:path>
              </a:pathLst>
            </a:custGeom>
            <a:solidFill>
              <a:srgbClr val="4F81BD"/>
            </a:solidFill>
          </p:spPr>
          <p:txBody>
            <a:bodyPr wrap="square" lIns="0" tIns="0" rIns="0" bIns="0" rtlCol="0"/>
            <a:lstStyle/>
            <a:p/>
          </p:txBody>
        </p:sp>
        <p:sp>
          <p:nvSpPr>
            <p:cNvPr id="56" name="object 56"/>
            <p:cNvSpPr/>
            <p:nvPr/>
          </p:nvSpPr>
          <p:spPr>
            <a:xfrm>
              <a:off x="963612" y="4573587"/>
              <a:ext cx="2241550" cy="728980"/>
            </a:xfrm>
            <a:custGeom>
              <a:rect l="l" t="t" r="r" b="b"/>
              <a:pathLst>
                <a:path w="2241550" h="728979">
                  <a:moveTo>
                    <a:pt x="0" y="364331"/>
                  </a:moveTo>
                  <a:lnTo>
                    <a:pt x="560384" y="0"/>
                  </a:lnTo>
                  <a:lnTo>
                    <a:pt x="560384" y="182165"/>
                  </a:lnTo>
                  <a:lnTo>
                    <a:pt x="2241550" y="182165"/>
                  </a:lnTo>
                  <a:lnTo>
                    <a:pt x="2241550" y="546496"/>
                  </a:lnTo>
                  <a:lnTo>
                    <a:pt x="560384" y="546496"/>
                  </a:lnTo>
                  <a:lnTo>
                    <a:pt x="560384" y="728662"/>
                  </a:lnTo>
                  <a:lnTo>
                    <a:pt x="0" y="364331"/>
                  </a:lnTo>
                  <a:close/>
                </a:path>
              </a:pathLst>
            </a:custGeom>
            <a:ln w="28575">
              <a:solidFill>
                <a:srgbClr val="000000"/>
              </a:solidFill>
            </a:ln>
          </p:spPr>
          <p:txBody>
            <a:bodyPr wrap="square" lIns="0" tIns="0" rIns="0" bIns="0" rtlCol="0"/>
            <a:lstStyle/>
            <a:p/>
          </p:txBody>
        </p:sp>
      </p:grpSp>
      <p:sp>
        <p:nvSpPr>
          <p:cNvPr id="57" name="object 57"/>
          <p:cNvSpPr txBox="1"/>
          <p:nvPr/>
        </p:nvSpPr>
        <p:spPr>
          <a:xfrm>
            <a:off x="1945084" y="4824095"/>
            <a:ext cx="558800" cy="238760"/>
          </a:xfrm>
          <a:prstGeom prst="rect">
            <a:avLst/>
          </a:prstGeom>
        </p:spPr>
        <p:txBody>
          <a:bodyPr vert="horz" wrap="square" lIns="0" tIns="12700" rIns="0" bIns="0" rtlCol="0">
            <a:spAutoFit/>
          </a:bodyPr>
          <a:lstStyle/>
          <a:p>
            <a:pPr marL="12700">
              <a:lnSpc>
                <a:spcPct val="100000"/>
              </a:lnSpc>
              <a:spcBef>
                <a:spcPts val="100"/>
              </a:spcBef>
            </a:pPr>
            <a:r>
              <a:rPr sz="1400" b="1" spc="-20">
                <a:latin typeface="Microsoft JhengHei"/>
                <a:cs typeface="Microsoft JhengHei"/>
              </a:rPr>
              <a:t>资金流</a:t>
            </a:r>
            <a:endParaRPr sz="1400">
              <a:latin typeface="Microsoft JhengHei"/>
              <a:cs typeface="Microsoft JhengHei"/>
            </a:endParaRPr>
          </a:p>
        </p:txBody>
      </p:sp>
      <p:grpSp>
        <p:nvGrpSpPr>
          <p:cNvPr id="58" name="object 58"/>
          <p:cNvGrpSpPr/>
          <p:nvPr/>
        </p:nvGrpSpPr>
        <p:grpSpPr>
          <a:xfrm>
            <a:off x="2965450" y="4557712"/>
            <a:ext cx="2270125" cy="757555"/>
            <a:chOff x="2965450" y="4557712"/>
            <a:chExt cx="2270125" cy="757555"/>
          </a:xfrm>
        </p:grpSpPr>
        <p:sp>
          <p:nvSpPr>
            <p:cNvPr id="59" name="object 59"/>
            <p:cNvSpPr/>
            <p:nvPr/>
          </p:nvSpPr>
          <p:spPr>
            <a:xfrm>
              <a:off x="2979738" y="4572000"/>
              <a:ext cx="2241550" cy="728980"/>
            </a:xfrm>
            <a:custGeom>
              <a:rect l="l" t="t" r="r" b="b"/>
              <a:pathLst>
                <a:path w="2241550" h="728979">
                  <a:moveTo>
                    <a:pt x="560385" y="728662"/>
                  </a:moveTo>
                  <a:lnTo>
                    <a:pt x="0" y="364331"/>
                  </a:lnTo>
                  <a:lnTo>
                    <a:pt x="560385" y="0"/>
                  </a:lnTo>
                  <a:lnTo>
                    <a:pt x="560385" y="182165"/>
                  </a:lnTo>
                  <a:lnTo>
                    <a:pt x="2241550" y="182165"/>
                  </a:lnTo>
                  <a:lnTo>
                    <a:pt x="2241550" y="546497"/>
                  </a:lnTo>
                  <a:lnTo>
                    <a:pt x="560385" y="546497"/>
                  </a:lnTo>
                  <a:lnTo>
                    <a:pt x="560385" y="728662"/>
                  </a:lnTo>
                  <a:close/>
                </a:path>
              </a:pathLst>
            </a:custGeom>
            <a:solidFill>
              <a:srgbClr val="4F81BD"/>
            </a:solidFill>
          </p:spPr>
          <p:txBody>
            <a:bodyPr wrap="square" lIns="0" tIns="0" rIns="0" bIns="0" rtlCol="0"/>
            <a:lstStyle/>
            <a:p/>
          </p:txBody>
        </p:sp>
        <p:sp>
          <p:nvSpPr>
            <p:cNvPr id="60" name="object 60"/>
            <p:cNvSpPr/>
            <p:nvPr/>
          </p:nvSpPr>
          <p:spPr>
            <a:xfrm>
              <a:off x="2979738" y="4572000"/>
              <a:ext cx="2241550" cy="728980"/>
            </a:xfrm>
            <a:custGeom>
              <a:rect l="l" t="t" r="r" b="b"/>
              <a:pathLst>
                <a:path w="2241550" h="728979">
                  <a:moveTo>
                    <a:pt x="0" y="364331"/>
                  </a:moveTo>
                  <a:lnTo>
                    <a:pt x="560385" y="0"/>
                  </a:lnTo>
                  <a:lnTo>
                    <a:pt x="560385" y="182165"/>
                  </a:lnTo>
                  <a:lnTo>
                    <a:pt x="2241550" y="182165"/>
                  </a:lnTo>
                  <a:lnTo>
                    <a:pt x="2241550" y="546497"/>
                  </a:lnTo>
                  <a:lnTo>
                    <a:pt x="560385" y="546497"/>
                  </a:lnTo>
                  <a:lnTo>
                    <a:pt x="560385" y="728662"/>
                  </a:lnTo>
                  <a:lnTo>
                    <a:pt x="0" y="364331"/>
                  </a:lnTo>
                  <a:close/>
                </a:path>
              </a:pathLst>
            </a:custGeom>
            <a:ln w="28575">
              <a:solidFill>
                <a:srgbClr val="000000"/>
              </a:solidFill>
            </a:ln>
          </p:spPr>
          <p:txBody>
            <a:bodyPr wrap="square" lIns="0" tIns="0" rIns="0" bIns="0" rtlCol="0"/>
            <a:lstStyle/>
            <a:p/>
          </p:txBody>
        </p:sp>
      </p:grpSp>
      <p:sp>
        <p:nvSpPr>
          <p:cNvPr id="61" name="object 61"/>
          <p:cNvSpPr txBox="1"/>
          <p:nvPr/>
        </p:nvSpPr>
        <p:spPr>
          <a:xfrm>
            <a:off x="3961209" y="4822507"/>
            <a:ext cx="558800" cy="238760"/>
          </a:xfrm>
          <a:prstGeom prst="rect">
            <a:avLst/>
          </a:prstGeom>
        </p:spPr>
        <p:txBody>
          <a:bodyPr vert="horz" wrap="square" lIns="0" tIns="12700" rIns="0" bIns="0" rtlCol="0">
            <a:spAutoFit/>
          </a:bodyPr>
          <a:lstStyle/>
          <a:p>
            <a:pPr marL="12700">
              <a:lnSpc>
                <a:spcPct val="100000"/>
              </a:lnSpc>
              <a:spcBef>
                <a:spcPts val="100"/>
              </a:spcBef>
            </a:pPr>
            <a:r>
              <a:rPr sz="1400" b="1" spc="-20">
                <a:latin typeface="Microsoft JhengHei"/>
                <a:cs typeface="Microsoft JhengHei"/>
              </a:rPr>
              <a:t>资金流</a:t>
            </a:r>
            <a:endParaRPr sz="1400">
              <a:latin typeface="Microsoft JhengHei"/>
              <a:cs typeface="Microsoft JhengHei"/>
            </a:endParaRPr>
          </a:p>
        </p:txBody>
      </p:sp>
      <p:grpSp>
        <p:nvGrpSpPr>
          <p:cNvPr id="62" name="object 62"/>
          <p:cNvGrpSpPr/>
          <p:nvPr/>
        </p:nvGrpSpPr>
        <p:grpSpPr>
          <a:xfrm>
            <a:off x="5053012" y="4557712"/>
            <a:ext cx="2270125" cy="757555"/>
            <a:chOff x="5053012" y="4557712"/>
            <a:chExt cx="2270125" cy="757555"/>
          </a:xfrm>
        </p:grpSpPr>
        <p:sp>
          <p:nvSpPr>
            <p:cNvPr id="63" name="object 63"/>
            <p:cNvSpPr/>
            <p:nvPr/>
          </p:nvSpPr>
          <p:spPr>
            <a:xfrm>
              <a:off x="5067300" y="4572000"/>
              <a:ext cx="2241550" cy="728980"/>
            </a:xfrm>
            <a:custGeom>
              <a:rect l="l" t="t" r="r" b="b"/>
              <a:pathLst>
                <a:path w="2241550" h="728979">
                  <a:moveTo>
                    <a:pt x="560385" y="728662"/>
                  </a:moveTo>
                  <a:lnTo>
                    <a:pt x="0" y="364331"/>
                  </a:lnTo>
                  <a:lnTo>
                    <a:pt x="560385" y="0"/>
                  </a:lnTo>
                  <a:lnTo>
                    <a:pt x="560385" y="182165"/>
                  </a:lnTo>
                  <a:lnTo>
                    <a:pt x="2241550" y="182165"/>
                  </a:lnTo>
                  <a:lnTo>
                    <a:pt x="2241550" y="546497"/>
                  </a:lnTo>
                  <a:lnTo>
                    <a:pt x="560385" y="546497"/>
                  </a:lnTo>
                  <a:lnTo>
                    <a:pt x="560385" y="728662"/>
                  </a:lnTo>
                  <a:close/>
                </a:path>
              </a:pathLst>
            </a:custGeom>
            <a:solidFill>
              <a:srgbClr val="4F81BD"/>
            </a:solidFill>
          </p:spPr>
          <p:txBody>
            <a:bodyPr wrap="square" lIns="0" tIns="0" rIns="0" bIns="0" rtlCol="0"/>
            <a:lstStyle/>
            <a:p/>
          </p:txBody>
        </p:sp>
        <p:sp>
          <p:nvSpPr>
            <p:cNvPr id="64" name="object 64"/>
            <p:cNvSpPr/>
            <p:nvPr/>
          </p:nvSpPr>
          <p:spPr>
            <a:xfrm>
              <a:off x="5067300" y="4572000"/>
              <a:ext cx="2241550" cy="728980"/>
            </a:xfrm>
            <a:custGeom>
              <a:rect l="l" t="t" r="r" b="b"/>
              <a:pathLst>
                <a:path w="2241550" h="728979">
                  <a:moveTo>
                    <a:pt x="0" y="364331"/>
                  </a:moveTo>
                  <a:lnTo>
                    <a:pt x="560385" y="0"/>
                  </a:lnTo>
                  <a:lnTo>
                    <a:pt x="560385" y="182165"/>
                  </a:lnTo>
                  <a:lnTo>
                    <a:pt x="2241550" y="182165"/>
                  </a:lnTo>
                  <a:lnTo>
                    <a:pt x="2241550" y="546497"/>
                  </a:lnTo>
                  <a:lnTo>
                    <a:pt x="560385" y="546497"/>
                  </a:lnTo>
                  <a:lnTo>
                    <a:pt x="560385" y="728662"/>
                  </a:lnTo>
                  <a:lnTo>
                    <a:pt x="0" y="364331"/>
                  </a:lnTo>
                  <a:close/>
                </a:path>
              </a:pathLst>
            </a:custGeom>
            <a:ln w="28575">
              <a:solidFill>
                <a:srgbClr val="000000"/>
              </a:solidFill>
            </a:ln>
          </p:spPr>
          <p:txBody>
            <a:bodyPr wrap="square" lIns="0" tIns="0" rIns="0" bIns="0" rtlCol="0"/>
            <a:lstStyle/>
            <a:p/>
          </p:txBody>
        </p:sp>
      </p:grpSp>
      <p:sp>
        <p:nvSpPr>
          <p:cNvPr id="65" name="object 65"/>
          <p:cNvSpPr txBox="1"/>
          <p:nvPr/>
        </p:nvSpPr>
        <p:spPr>
          <a:xfrm>
            <a:off x="6048771" y="4822507"/>
            <a:ext cx="558800" cy="238760"/>
          </a:xfrm>
          <a:prstGeom prst="rect">
            <a:avLst/>
          </a:prstGeom>
        </p:spPr>
        <p:txBody>
          <a:bodyPr vert="horz" wrap="square" lIns="0" tIns="12700" rIns="0" bIns="0" rtlCol="0">
            <a:spAutoFit/>
          </a:bodyPr>
          <a:lstStyle/>
          <a:p>
            <a:pPr marL="12700">
              <a:lnSpc>
                <a:spcPct val="100000"/>
              </a:lnSpc>
              <a:spcBef>
                <a:spcPts val="100"/>
              </a:spcBef>
            </a:pPr>
            <a:r>
              <a:rPr sz="1400" b="1" spc="-20">
                <a:latin typeface="Microsoft JhengHei"/>
                <a:cs typeface="Microsoft JhengHei"/>
              </a:rPr>
              <a:t>资金流</a:t>
            </a:r>
            <a:endParaRPr sz="1400">
              <a:latin typeface="Microsoft JhengHei"/>
              <a:cs typeface="Microsoft JhengHei"/>
            </a:endParaRPr>
          </a:p>
        </p:txBody>
      </p:sp>
      <p:grpSp>
        <p:nvGrpSpPr>
          <p:cNvPr id="66" name="object 66"/>
          <p:cNvGrpSpPr/>
          <p:nvPr/>
        </p:nvGrpSpPr>
        <p:grpSpPr>
          <a:xfrm>
            <a:off x="806450" y="4937125"/>
            <a:ext cx="2482850" cy="593725"/>
            <a:chOff x="806450" y="4937125"/>
            <a:chExt cx="2482850" cy="593725"/>
          </a:xfrm>
        </p:grpSpPr>
        <p:sp>
          <p:nvSpPr>
            <p:cNvPr id="67" name="object 67"/>
            <p:cNvSpPr/>
            <p:nvPr/>
          </p:nvSpPr>
          <p:spPr>
            <a:xfrm>
              <a:off x="820737" y="4951412"/>
              <a:ext cx="2454275" cy="565150"/>
            </a:xfrm>
            <a:custGeom>
              <a:rect l="l" t="t" r="r" b="b"/>
              <a:pathLst>
                <a:path w="2454275" h="565150">
                  <a:moveTo>
                    <a:pt x="1963419" y="565150"/>
                  </a:moveTo>
                  <a:lnTo>
                    <a:pt x="1963419" y="423862"/>
                  </a:lnTo>
                  <a:lnTo>
                    <a:pt x="490855" y="423862"/>
                  </a:lnTo>
                  <a:lnTo>
                    <a:pt x="490855" y="565150"/>
                  </a:lnTo>
                  <a:lnTo>
                    <a:pt x="0" y="282575"/>
                  </a:lnTo>
                  <a:lnTo>
                    <a:pt x="490855" y="0"/>
                  </a:lnTo>
                  <a:lnTo>
                    <a:pt x="490855" y="141287"/>
                  </a:lnTo>
                  <a:lnTo>
                    <a:pt x="1963419" y="141287"/>
                  </a:lnTo>
                  <a:lnTo>
                    <a:pt x="1963419" y="0"/>
                  </a:lnTo>
                  <a:lnTo>
                    <a:pt x="2454275" y="282575"/>
                  </a:lnTo>
                  <a:lnTo>
                    <a:pt x="1963419" y="565150"/>
                  </a:lnTo>
                  <a:close/>
                </a:path>
              </a:pathLst>
            </a:custGeom>
            <a:solidFill>
              <a:srgbClr val="4F81BD"/>
            </a:solidFill>
          </p:spPr>
          <p:txBody>
            <a:bodyPr wrap="square" lIns="0" tIns="0" rIns="0" bIns="0" rtlCol="0"/>
            <a:lstStyle/>
            <a:p/>
          </p:txBody>
        </p:sp>
        <p:sp>
          <p:nvSpPr>
            <p:cNvPr id="68" name="object 68"/>
            <p:cNvSpPr/>
            <p:nvPr/>
          </p:nvSpPr>
          <p:spPr>
            <a:xfrm>
              <a:off x="820737" y="4951412"/>
              <a:ext cx="2454275" cy="565150"/>
            </a:xfrm>
            <a:custGeom>
              <a:rect l="l" t="t" r="r" b="b"/>
              <a:pathLst>
                <a:path w="2454275" h="565150">
                  <a:moveTo>
                    <a:pt x="0" y="282575"/>
                  </a:moveTo>
                  <a:lnTo>
                    <a:pt x="490855" y="0"/>
                  </a:lnTo>
                  <a:lnTo>
                    <a:pt x="490855" y="141287"/>
                  </a:lnTo>
                  <a:lnTo>
                    <a:pt x="1963419" y="141287"/>
                  </a:lnTo>
                  <a:lnTo>
                    <a:pt x="1963419" y="0"/>
                  </a:lnTo>
                  <a:lnTo>
                    <a:pt x="2454275" y="282575"/>
                  </a:lnTo>
                  <a:lnTo>
                    <a:pt x="1963419" y="565150"/>
                  </a:lnTo>
                  <a:lnTo>
                    <a:pt x="1963419" y="423862"/>
                  </a:lnTo>
                  <a:lnTo>
                    <a:pt x="490855" y="423862"/>
                  </a:lnTo>
                  <a:lnTo>
                    <a:pt x="490855" y="565150"/>
                  </a:lnTo>
                  <a:lnTo>
                    <a:pt x="0" y="282575"/>
                  </a:lnTo>
                  <a:close/>
                </a:path>
              </a:pathLst>
            </a:custGeom>
            <a:ln w="28575">
              <a:solidFill>
                <a:srgbClr val="000000"/>
              </a:solidFill>
            </a:ln>
          </p:spPr>
          <p:txBody>
            <a:bodyPr wrap="square" lIns="0" tIns="0" rIns="0" bIns="0" rtlCol="0"/>
            <a:lstStyle/>
            <a:p/>
          </p:txBody>
        </p:sp>
      </p:grpSp>
      <p:sp>
        <p:nvSpPr>
          <p:cNvPr id="69" name="object 69"/>
          <p:cNvSpPr txBox="1"/>
          <p:nvPr/>
        </p:nvSpPr>
        <p:spPr>
          <a:xfrm>
            <a:off x="1768475" y="5120164"/>
            <a:ext cx="558800" cy="238760"/>
          </a:xfrm>
          <a:prstGeom prst="rect">
            <a:avLst/>
          </a:prstGeom>
        </p:spPr>
        <p:txBody>
          <a:bodyPr vert="horz" wrap="square" lIns="0" tIns="12700" rIns="0" bIns="0" rtlCol="0">
            <a:spAutoFit/>
          </a:bodyPr>
          <a:lstStyle/>
          <a:p>
            <a:pPr marL="12700">
              <a:lnSpc>
                <a:spcPct val="100000"/>
              </a:lnSpc>
              <a:spcBef>
                <a:spcPts val="100"/>
              </a:spcBef>
            </a:pPr>
            <a:r>
              <a:rPr sz="1400" b="1" spc="-20">
                <a:latin typeface="Microsoft JhengHei"/>
                <a:cs typeface="Microsoft JhengHei"/>
              </a:rPr>
              <a:t>信息流</a:t>
            </a:r>
            <a:endParaRPr sz="1400">
              <a:latin typeface="Microsoft JhengHei"/>
              <a:cs typeface="Microsoft JhengHei"/>
            </a:endParaRPr>
          </a:p>
        </p:txBody>
      </p:sp>
      <p:grpSp>
        <p:nvGrpSpPr>
          <p:cNvPr id="70" name="object 70"/>
          <p:cNvGrpSpPr/>
          <p:nvPr/>
        </p:nvGrpSpPr>
        <p:grpSpPr>
          <a:xfrm>
            <a:off x="2895600" y="4937125"/>
            <a:ext cx="2482850" cy="593725"/>
            <a:chOff x="2895600" y="4937125"/>
            <a:chExt cx="2482850" cy="593725"/>
          </a:xfrm>
        </p:grpSpPr>
        <p:sp>
          <p:nvSpPr>
            <p:cNvPr id="71" name="object 71"/>
            <p:cNvSpPr/>
            <p:nvPr/>
          </p:nvSpPr>
          <p:spPr>
            <a:xfrm>
              <a:off x="2909888" y="4951412"/>
              <a:ext cx="2454275" cy="565150"/>
            </a:xfrm>
            <a:custGeom>
              <a:rect l="l" t="t" r="r" b="b"/>
              <a:pathLst>
                <a:path w="2454275" h="565150">
                  <a:moveTo>
                    <a:pt x="1963419" y="565150"/>
                  </a:moveTo>
                  <a:lnTo>
                    <a:pt x="1963419" y="423862"/>
                  </a:lnTo>
                  <a:lnTo>
                    <a:pt x="490855" y="423862"/>
                  </a:lnTo>
                  <a:lnTo>
                    <a:pt x="490855" y="565150"/>
                  </a:lnTo>
                  <a:lnTo>
                    <a:pt x="0" y="282575"/>
                  </a:lnTo>
                  <a:lnTo>
                    <a:pt x="490855" y="0"/>
                  </a:lnTo>
                  <a:lnTo>
                    <a:pt x="490855" y="141287"/>
                  </a:lnTo>
                  <a:lnTo>
                    <a:pt x="1963419" y="141287"/>
                  </a:lnTo>
                  <a:lnTo>
                    <a:pt x="1963419" y="0"/>
                  </a:lnTo>
                  <a:lnTo>
                    <a:pt x="2454275" y="282575"/>
                  </a:lnTo>
                  <a:lnTo>
                    <a:pt x="1963419" y="565150"/>
                  </a:lnTo>
                  <a:close/>
                </a:path>
              </a:pathLst>
            </a:custGeom>
            <a:solidFill>
              <a:srgbClr val="4F81BD"/>
            </a:solidFill>
          </p:spPr>
          <p:txBody>
            <a:bodyPr wrap="square" lIns="0" tIns="0" rIns="0" bIns="0" rtlCol="0"/>
            <a:lstStyle/>
            <a:p/>
          </p:txBody>
        </p:sp>
        <p:sp>
          <p:nvSpPr>
            <p:cNvPr id="72" name="object 72"/>
            <p:cNvSpPr/>
            <p:nvPr/>
          </p:nvSpPr>
          <p:spPr>
            <a:xfrm>
              <a:off x="2909888" y="4951412"/>
              <a:ext cx="2454275" cy="565150"/>
            </a:xfrm>
            <a:custGeom>
              <a:rect l="l" t="t" r="r" b="b"/>
              <a:pathLst>
                <a:path w="2454275" h="565150">
                  <a:moveTo>
                    <a:pt x="0" y="282575"/>
                  </a:moveTo>
                  <a:lnTo>
                    <a:pt x="490855" y="0"/>
                  </a:lnTo>
                  <a:lnTo>
                    <a:pt x="490855" y="141287"/>
                  </a:lnTo>
                  <a:lnTo>
                    <a:pt x="1963419" y="141287"/>
                  </a:lnTo>
                  <a:lnTo>
                    <a:pt x="1963419" y="0"/>
                  </a:lnTo>
                  <a:lnTo>
                    <a:pt x="2454275" y="282575"/>
                  </a:lnTo>
                  <a:lnTo>
                    <a:pt x="1963419" y="565150"/>
                  </a:lnTo>
                  <a:lnTo>
                    <a:pt x="1963419" y="423862"/>
                  </a:lnTo>
                  <a:lnTo>
                    <a:pt x="490855" y="423862"/>
                  </a:lnTo>
                  <a:lnTo>
                    <a:pt x="490855" y="565150"/>
                  </a:lnTo>
                  <a:lnTo>
                    <a:pt x="0" y="282575"/>
                  </a:lnTo>
                  <a:close/>
                </a:path>
              </a:pathLst>
            </a:custGeom>
            <a:ln w="28575">
              <a:solidFill>
                <a:srgbClr val="000000"/>
              </a:solidFill>
            </a:ln>
          </p:spPr>
          <p:txBody>
            <a:bodyPr wrap="square" lIns="0" tIns="0" rIns="0" bIns="0" rtlCol="0"/>
            <a:lstStyle/>
            <a:p/>
          </p:txBody>
        </p:sp>
      </p:grpSp>
      <p:sp>
        <p:nvSpPr>
          <p:cNvPr id="73" name="object 73"/>
          <p:cNvSpPr txBox="1"/>
          <p:nvPr/>
        </p:nvSpPr>
        <p:spPr>
          <a:xfrm>
            <a:off x="3857625" y="5120164"/>
            <a:ext cx="558800" cy="238760"/>
          </a:xfrm>
          <a:prstGeom prst="rect">
            <a:avLst/>
          </a:prstGeom>
        </p:spPr>
        <p:txBody>
          <a:bodyPr vert="horz" wrap="square" lIns="0" tIns="12700" rIns="0" bIns="0" rtlCol="0">
            <a:spAutoFit/>
          </a:bodyPr>
          <a:lstStyle/>
          <a:p>
            <a:pPr marL="12700">
              <a:lnSpc>
                <a:spcPct val="100000"/>
              </a:lnSpc>
              <a:spcBef>
                <a:spcPts val="100"/>
              </a:spcBef>
            </a:pPr>
            <a:r>
              <a:rPr sz="1400" b="1" spc="-20">
                <a:latin typeface="Microsoft JhengHei"/>
                <a:cs typeface="Microsoft JhengHei"/>
              </a:rPr>
              <a:t>信息流</a:t>
            </a:r>
            <a:endParaRPr sz="1400">
              <a:latin typeface="Microsoft JhengHei"/>
              <a:cs typeface="Microsoft JhengHei"/>
            </a:endParaRPr>
          </a:p>
        </p:txBody>
      </p:sp>
      <p:grpSp>
        <p:nvGrpSpPr>
          <p:cNvPr id="74" name="object 74"/>
          <p:cNvGrpSpPr/>
          <p:nvPr/>
        </p:nvGrpSpPr>
        <p:grpSpPr>
          <a:xfrm>
            <a:off x="4983162" y="4937125"/>
            <a:ext cx="2482850" cy="593725"/>
            <a:chOff x="4983162" y="4937125"/>
            <a:chExt cx="2482850" cy="593725"/>
          </a:xfrm>
        </p:grpSpPr>
        <p:sp>
          <p:nvSpPr>
            <p:cNvPr id="75" name="object 75"/>
            <p:cNvSpPr/>
            <p:nvPr/>
          </p:nvSpPr>
          <p:spPr>
            <a:xfrm>
              <a:off x="4997450" y="4951412"/>
              <a:ext cx="2454275" cy="565150"/>
            </a:xfrm>
            <a:custGeom>
              <a:rect l="l" t="t" r="r" b="b"/>
              <a:pathLst>
                <a:path w="2454275" h="565150">
                  <a:moveTo>
                    <a:pt x="1963419" y="565150"/>
                  </a:moveTo>
                  <a:lnTo>
                    <a:pt x="1963419" y="423862"/>
                  </a:lnTo>
                  <a:lnTo>
                    <a:pt x="490855" y="423862"/>
                  </a:lnTo>
                  <a:lnTo>
                    <a:pt x="490855" y="565150"/>
                  </a:lnTo>
                  <a:lnTo>
                    <a:pt x="0" y="282575"/>
                  </a:lnTo>
                  <a:lnTo>
                    <a:pt x="490855" y="0"/>
                  </a:lnTo>
                  <a:lnTo>
                    <a:pt x="490855" y="141287"/>
                  </a:lnTo>
                  <a:lnTo>
                    <a:pt x="1963419" y="141287"/>
                  </a:lnTo>
                  <a:lnTo>
                    <a:pt x="1963419" y="0"/>
                  </a:lnTo>
                  <a:lnTo>
                    <a:pt x="2454275" y="282575"/>
                  </a:lnTo>
                  <a:lnTo>
                    <a:pt x="1963419" y="565150"/>
                  </a:lnTo>
                  <a:close/>
                </a:path>
              </a:pathLst>
            </a:custGeom>
            <a:solidFill>
              <a:srgbClr val="4F81BD"/>
            </a:solidFill>
          </p:spPr>
          <p:txBody>
            <a:bodyPr wrap="square" lIns="0" tIns="0" rIns="0" bIns="0" rtlCol="0"/>
            <a:lstStyle/>
            <a:p/>
          </p:txBody>
        </p:sp>
        <p:sp>
          <p:nvSpPr>
            <p:cNvPr id="76" name="object 76"/>
            <p:cNvSpPr/>
            <p:nvPr/>
          </p:nvSpPr>
          <p:spPr>
            <a:xfrm>
              <a:off x="4997450" y="4951412"/>
              <a:ext cx="2454275" cy="565150"/>
            </a:xfrm>
            <a:custGeom>
              <a:rect l="l" t="t" r="r" b="b"/>
              <a:pathLst>
                <a:path w="2454275" h="565150">
                  <a:moveTo>
                    <a:pt x="0" y="282575"/>
                  </a:moveTo>
                  <a:lnTo>
                    <a:pt x="490855" y="0"/>
                  </a:lnTo>
                  <a:lnTo>
                    <a:pt x="490855" y="141287"/>
                  </a:lnTo>
                  <a:lnTo>
                    <a:pt x="1963419" y="141287"/>
                  </a:lnTo>
                  <a:lnTo>
                    <a:pt x="1963419" y="0"/>
                  </a:lnTo>
                  <a:lnTo>
                    <a:pt x="2454275" y="282575"/>
                  </a:lnTo>
                  <a:lnTo>
                    <a:pt x="1963419" y="565150"/>
                  </a:lnTo>
                  <a:lnTo>
                    <a:pt x="1963419" y="423862"/>
                  </a:lnTo>
                  <a:lnTo>
                    <a:pt x="490855" y="423862"/>
                  </a:lnTo>
                  <a:lnTo>
                    <a:pt x="490855" y="565150"/>
                  </a:lnTo>
                  <a:lnTo>
                    <a:pt x="0" y="282575"/>
                  </a:lnTo>
                  <a:close/>
                </a:path>
              </a:pathLst>
            </a:custGeom>
            <a:ln w="28575">
              <a:solidFill>
                <a:srgbClr val="000000"/>
              </a:solidFill>
            </a:ln>
          </p:spPr>
          <p:txBody>
            <a:bodyPr wrap="square" lIns="0" tIns="0" rIns="0" bIns="0" rtlCol="0"/>
            <a:lstStyle/>
            <a:p/>
          </p:txBody>
        </p:sp>
      </p:grpSp>
      <p:sp>
        <p:nvSpPr>
          <p:cNvPr id="77" name="object 77"/>
          <p:cNvSpPr txBox="1"/>
          <p:nvPr/>
        </p:nvSpPr>
        <p:spPr>
          <a:xfrm>
            <a:off x="5945187" y="5120164"/>
            <a:ext cx="558800" cy="238760"/>
          </a:xfrm>
          <a:prstGeom prst="rect">
            <a:avLst/>
          </a:prstGeom>
        </p:spPr>
        <p:txBody>
          <a:bodyPr vert="horz" wrap="square" lIns="0" tIns="12700" rIns="0" bIns="0" rtlCol="0">
            <a:spAutoFit/>
          </a:bodyPr>
          <a:lstStyle/>
          <a:p>
            <a:pPr marL="12700">
              <a:lnSpc>
                <a:spcPct val="100000"/>
              </a:lnSpc>
              <a:spcBef>
                <a:spcPts val="100"/>
              </a:spcBef>
            </a:pPr>
            <a:r>
              <a:rPr sz="1400" b="1" spc="-20">
                <a:latin typeface="Microsoft JhengHei"/>
                <a:cs typeface="Microsoft JhengHei"/>
              </a:rPr>
              <a:t>信息流</a:t>
            </a:r>
            <a:endParaRPr sz="1400">
              <a:latin typeface="Microsoft JhengHei"/>
              <a:cs typeface="Microsoft JhengHei"/>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6144261" y="6214745"/>
            <a:ext cx="27686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助理物流师培训课程</a:t>
            </a:r>
            <a:endParaRPr sz="2400">
              <a:latin typeface="微软雅黑"/>
              <a:cs typeface="微软雅黑"/>
            </a:endParaRPr>
          </a:p>
        </p:txBody>
      </p:sp>
      <p:sp>
        <p:nvSpPr>
          <p:cNvPr id="3" name="object 3"/>
          <p:cNvSpPr txBox="1">
            <a:spLocks noGrp="1"/>
          </p:cNvSpPr>
          <p:nvPr>
            <p:ph type="title"/>
          </p:nvPr>
        </p:nvSpPr>
        <p:spPr>
          <a:xfrm>
            <a:off x="2601886" y="298767"/>
            <a:ext cx="4140200" cy="574040"/>
          </a:xfrm>
          <a:prstGeom prst="rect">
            <a:avLst/>
          </a:prstGeom>
        </p:spPr>
        <p:txBody>
          <a:bodyPr vert="horz" wrap="square" lIns="0" tIns="12700" rIns="0" bIns="0" rtlCol="0">
            <a:spAutoFit/>
          </a:bodyPr>
          <a:lstStyle/>
          <a:p>
            <a:pPr marL="12700">
              <a:lnSpc>
                <a:spcPct val="100000"/>
              </a:lnSpc>
              <a:spcBef>
                <a:spcPts val="100"/>
              </a:spcBef>
            </a:pPr>
            <a:r>
              <a:rPr sz="3600" spc="-10">
                <a:solidFill>
                  <a:srgbClr val="000000"/>
                </a:solidFill>
              </a:rPr>
              <a:t>供应链网络结构模型</a:t>
            </a:r>
            <a:endParaRPr sz="3600"/>
          </a:p>
        </p:txBody>
      </p:sp>
      <p:pic>
        <p:nvPicPr>
          <p:cNvPr id="4" name="object 4"/>
          <p:cNvPicPr/>
          <p:nvPr/>
        </p:nvPicPr>
        <p:blipFill>
          <a:blip r:embed="rId2"/>
          <a:stretch>
            <a:fillRect/>
          </a:stretch>
        </p:blipFill>
        <p:spPr>
          <a:xfrm>
            <a:off x="487034" y="1678165"/>
            <a:ext cx="6757878" cy="4436664"/>
          </a:xfrm>
          <a:prstGeom prst="rect">
            <a:avLst/>
          </a:prstGeom>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985672" y="1218207"/>
            <a:ext cx="2872740" cy="452120"/>
          </a:xfrm>
          <a:prstGeom prst="rect">
            <a:avLst/>
          </a:prstGeom>
        </p:spPr>
        <p:txBody>
          <a:bodyPr vert="horz" wrap="square" lIns="0" tIns="12700" rIns="0" bIns="0" rtlCol="0">
            <a:spAutoFit/>
          </a:bodyPr>
          <a:lstStyle/>
          <a:p>
            <a:pPr marL="12700">
              <a:lnSpc>
                <a:spcPct val="100000"/>
              </a:lnSpc>
              <a:spcBef>
                <a:spcPts val="100"/>
              </a:spcBef>
            </a:pPr>
            <a:r>
              <a:rPr spc="-5">
                <a:solidFill>
                  <a:srgbClr val="000000"/>
                </a:solidFill>
              </a:rPr>
              <a:t>购买啤酒与供应</a:t>
            </a:r>
            <a:r>
              <a:rPr sz="4200" spc="-75" baseline="-1984">
                <a:solidFill>
                  <a:srgbClr val="000000"/>
                </a:solidFill>
              </a:rPr>
              <a:t>链</a:t>
            </a:r>
            <a:endParaRPr sz="4200" baseline="-1984"/>
          </a:p>
        </p:txBody>
      </p:sp>
      <p:sp>
        <p:nvSpPr>
          <p:cNvPr id="3" name="object 3"/>
          <p:cNvSpPr txBox="1"/>
          <p:nvPr/>
        </p:nvSpPr>
        <p:spPr>
          <a:xfrm>
            <a:off x="435898" y="2330124"/>
            <a:ext cx="7848600" cy="3012440"/>
          </a:xfrm>
          <a:prstGeom prst="rect">
            <a:avLst/>
          </a:prstGeom>
        </p:spPr>
        <p:txBody>
          <a:bodyPr vert="horz" wrap="square" lIns="0" tIns="12700" rIns="0" bIns="0" rtlCol="0">
            <a:spAutoFit/>
          </a:bodyPr>
          <a:lstStyle/>
          <a:p>
            <a:pPr marL="12700" marR="5080" algn="just">
              <a:lnSpc>
                <a:spcPct val="100000"/>
              </a:lnSpc>
              <a:spcBef>
                <a:spcPts val="100"/>
              </a:spcBef>
            </a:pPr>
            <a:r>
              <a:rPr sz="2800" b="1" spc="-5">
                <a:latin typeface="微软雅黑"/>
                <a:cs typeface="微软雅黑"/>
              </a:rPr>
              <a:t>啤酒制造商生产啤酒，首先要采购大麦、啤酒花等原材料，并进行酿造。酿造出来的啤酒为了保持鲜度，需快速地通过各种流通渠道运送到零售商店。小规模的酒类专卖店通过批发商进货，大型连锁零售商则不通过批发商，直接从制造商进货。</a:t>
            </a:r>
            <a:endParaRPr sz="2800">
              <a:latin typeface="微软雅黑"/>
              <a:cs typeface="微软雅黑"/>
            </a:endParaRPr>
          </a:p>
          <a:p>
            <a:pPr marL="12700" marR="5080">
              <a:lnSpc>
                <a:spcPct val="100000"/>
              </a:lnSpc>
            </a:pPr>
            <a:r>
              <a:rPr sz="2800" b="1" spc="-5">
                <a:latin typeface="微软雅黑"/>
                <a:cs typeface="微软雅黑"/>
              </a:rPr>
              <a:t>这样，一般而言，某一商品从生产厂地到达消费者手中，有如下的厂商及相关人员依次参与：</a:t>
            </a:r>
            <a:endParaRPr sz="2800">
              <a:latin typeface="微软雅黑"/>
              <a:cs typeface="微软雅黑"/>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6156961" y="6270307"/>
            <a:ext cx="2743200" cy="304800"/>
          </a:xfrm>
          <a:prstGeom prst="rect">
            <a:avLst/>
          </a:prstGeom>
        </p:spPr>
        <p:txBody>
          <a:bodyPr vert="horz" wrap="square" lIns="0" tIns="0" rIns="0" bIns="0" rtlCol="0">
            <a:spAutoFit/>
          </a:bodyPr>
          <a:lstStyle/>
          <a:p>
            <a:pPr>
              <a:lnSpc>
                <a:spcPts val="2400"/>
              </a:lnSpc>
            </a:pPr>
            <a:r>
              <a:rPr sz="2400" b="1">
                <a:latin typeface="微软雅黑"/>
                <a:cs typeface="微软雅黑"/>
              </a:rPr>
              <a:t>助理物流师培训</a:t>
            </a:r>
            <a:r>
              <a:rPr sz="2400" b="1" spc="-819">
                <a:latin typeface="微软雅黑"/>
                <a:cs typeface="微软雅黑"/>
              </a:rPr>
              <a:t>课课程</a:t>
            </a:r>
            <a:endParaRPr sz="2400">
              <a:latin typeface="微软雅黑"/>
              <a:cs typeface="微软雅黑"/>
            </a:endParaRPr>
          </a:p>
        </p:txBody>
      </p:sp>
      <p:grpSp>
        <p:nvGrpSpPr>
          <p:cNvPr id="3" name="object 3"/>
          <p:cNvGrpSpPr/>
          <p:nvPr/>
        </p:nvGrpSpPr>
        <p:grpSpPr>
          <a:xfrm>
            <a:off x="0" y="-4762"/>
            <a:ext cx="9144000" cy="6863080"/>
            <a:chOff x="0" y="-4762"/>
            <a:chExt cx="9144000" cy="6863080"/>
          </a:xfrm>
        </p:grpSpPr>
        <p:pic>
          <p:nvPicPr>
            <p:cNvPr id="4" name="object 4"/>
            <p:cNvPicPr/>
            <p:nvPr/>
          </p:nvPicPr>
          <p:blipFill>
            <a:blip r:embed="rId2"/>
            <a:stretch>
              <a:fillRect/>
            </a:stretch>
          </p:blipFill>
          <p:spPr>
            <a:xfrm>
              <a:off x="0" y="0"/>
              <a:ext cx="9144000" cy="6858000"/>
            </a:xfrm>
            <a:prstGeom prst="rect">
              <a:avLst/>
            </a:prstGeom>
          </p:spPr>
        </p:pic>
        <p:pic>
          <p:nvPicPr>
            <p:cNvPr id="5" name="object 5"/>
            <p:cNvPicPr/>
            <p:nvPr/>
          </p:nvPicPr>
          <p:blipFill>
            <a:blip r:embed="rId3"/>
            <a:stretch>
              <a:fillRect/>
            </a:stretch>
          </p:blipFill>
          <p:spPr>
            <a:xfrm>
              <a:off x="1290636" y="-4762"/>
              <a:ext cx="6486526" cy="6812099"/>
            </a:xfrm>
            <a:prstGeom prst="rect">
              <a:avLst/>
            </a:prstGeom>
          </p:spPr>
        </p:pic>
        <p:pic>
          <p:nvPicPr>
            <p:cNvPr id="6" name="object 6"/>
            <p:cNvPicPr/>
            <p:nvPr/>
          </p:nvPicPr>
          <p:blipFill>
            <a:blip r:embed="rId4"/>
            <a:stretch>
              <a:fillRect/>
            </a:stretch>
          </p:blipFill>
          <p:spPr>
            <a:xfrm>
              <a:off x="3124200" y="6416675"/>
              <a:ext cx="228600" cy="214312"/>
            </a:xfrm>
            <a:prstGeom prst="rect">
              <a:avLst/>
            </a:prstGeom>
          </p:spPr>
        </p:pic>
        <p:pic>
          <p:nvPicPr>
            <p:cNvPr id="7" name="object 7"/>
            <p:cNvPicPr/>
            <p:nvPr/>
          </p:nvPicPr>
          <p:blipFill>
            <a:blip r:embed="rId5"/>
            <a:stretch>
              <a:fillRect/>
            </a:stretch>
          </p:blipFill>
          <p:spPr>
            <a:xfrm>
              <a:off x="6464300" y="0"/>
              <a:ext cx="2676525" cy="1381125"/>
            </a:xfrm>
            <a:prstGeom prst="rect">
              <a:avLst/>
            </a:prstGeom>
          </p:spPr>
        </p:pic>
        <p:pic>
          <p:nvPicPr>
            <p:cNvPr id="8" name="object 8"/>
            <p:cNvPicPr/>
            <p:nvPr/>
          </p:nvPicPr>
          <p:blipFill>
            <a:blip r:embed="rId6"/>
            <a:stretch>
              <a:fillRect/>
            </a:stretch>
          </p:blipFill>
          <p:spPr>
            <a:xfrm>
              <a:off x="6629400" y="1358900"/>
              <a:ext cx="1111250" cy="469900"/>
            </a:xfrm>
            <a:prstGeom prst="rect">
              <a:avLst/>
            </a:prstGeom>
          </p:spPr>
        </p:pic>
        <p:sp>
          <p:nvSpPr>
            <p:cNvPr id="9" name="object 9"/>
            <p:cNvSpPr/>
            <p:nvPr/>
          </p:nvSpPr>
          <p:spPr>
            <a:xfrm>
              <a:off x="6629400" y="1358900"/>
              <a:ext cx="1111250" cy="469900"/>
            </a:xfrm>
            <a:custGeom>
              <a:rect l="l" t="t" r="r" b="b"/>
              <a:pathLst>
                <a:path w="1111250" h="469900">
                  <a:moveTo>
                    <a:pt x="0" y="0"/>
                  </a:moveTo>
                  <a:lnTo>
                    <a:pt x="1111250" y="0"/>
                  </a:lnTo>
                  <a:lnTo>
                    <a:pt x="1111250" y="469900"/>
                  </a:lnTo>
                  <a:lnTo>
                    <a:pt x="0" y="469900"/>
                  </a:lnTo>
                  <a:lnTo>
                    <a:pt x="0" y="0"/>
                  </a:lnTo>
                  <a:close/>
                </a:path>
              </a:pathLst>
            </a:custGeom>
            <a:ln w="12700">
              <a:solidFill>
                <a:srgbClr val="FFFFFF"/>
              </a:solidFill>
            </a:ln>
          </p:spPr>
          <p:txBody>
            <a:bodyPr wrap="square" lIns="0" tIns="0" rIns="0" bIns="0" rtlCol="0"/>
            <a:lstStyle/>
            <a:p/>
          </p:txBody>
        </p:sp>
      </p:grpSp>
      <p:sp>
        <p:nvSpPr>
          <p:cNvPr id="10" name="object 10"/>
          <p:cNvSpPr txBox="1"/>
          <p:nvPr/>
        </p:nvSpPr>
        <p:spPr>
          <a:xfrm>
            <a:off x="6715125" y="140779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Microsoft JhengHei"/>
                <a:cs typeface="Microsoft JhengHei"/>
              </a:rPr>
              <a:t>供应商</a:t>
            </a:r>
            <a:endParaRPr sz="2400">
              <a:latin typeface="Microsoft JhengHei"/>
              <a:cs typeface="Microsoft JhengHei"/>
            </a:endParaRPr>
          </a:p>
        </p:txBody>
      </p:sp>
      <p:grpSp>
        <p:nvGrpSpPr>
          <p:cNvPr id="11" name="object 11"/>
          <p:cNvGrpSpPr/>
          <p:nvPr/>
        </p:nvGrpSpPr>
        <p:grpSpPr>
          <a:xfrm>
            <a:off x="3233737" y="215900"/>
            <a:ext cx="5300980" cy="5422900"/>
            <a:chOff x="3233737" y="215900"/>
            <a:chExt cx="5300980" cy="5422900"/>
          </a:xfrm>
        </p:grpSpPr>
        <p:pic>
          <p:nvPicPr>
            <p:cNvPr id="12" name="object 12"/>
            <p:cNvPicPr/>
            <p:nvPr/>
          </p:nvPicPr>
          <p:blipFill>
            <a:blip r:embed="rId7"/>
            <a:stretch>
              <a:fillRect/>
            </a:stretch>
          </p:blipFill>
          <p:spPr>
            <a:xfrm>
              <a:off x="6096000" y="215900"/>
              <a:ext cx="2438400" cy="1193800"/>
            </a:xfrm>
            <a:prstGeom prst="rect">
              <a:avLst/>
            </a:prstGeom>
          </p:spPr>
        </p:pic>
        <p:pic>
          <p:nvPicPr>
            <p:cNvPr id="13" name="object 13"/>
            <p:cNvPicPr/>
            <p:nvPr/>
          </p:nvPicPr>
          <p:blipFill>
            <a:blip r:embed="rId8"/>
            <a:stretch>
              <a:fillRect/>
            </a:stretch>
          </p:blipFill>
          <p:spPr>
            <a:xfrm>
              <a:off x="3733800" y="4038600"/>
              <a:ext cx="1295400" cy="1600200"/>
            </a:xfrm>
            <a:prstGeom prst="rect">
              <a:avLst/>
            </a:prstGeom>
          </p:spPr>
        </p:pic>
        <p:pic>
          <p:nvPicPr>
            <p:cNvPr id="14" name="object 14"/>
            <p:cNvPicPr/>
            <p:nvPr/>
          </p:nvPicPr>
          <p:blipFill>
            <a:blip r:embed="rId9"/>
            <a:stretch>
              <a:fillRect/>
            </a:stretch>
          </p:blipFill>
          <p:spPr>
            <a:xfrm>
              <a:off x="5029200" y="457200"/>
              <a:ext cx="990600" cy="1219200"/>
            </a:xfrm>
            <a:prstGeom prst="rect">
              <a:avLst/>
            </a:prstGeom>
          </p:spPr>
        </p:pic>
        <p:pic>
          <p:nvPicPr>
            <p:cNvPr id="15" name="object 15"/>
            <p:cNvPicPr/>
            <p:nvPr/>
          </p:nvPicPr>
          <p:blipFill>
            <a:blip r:embed="rId10"/>
            <a:stretch>
              <a:fillRect/>
            </a:stretch>
          </p:blipFill>
          <p:spPr>
            <a:xfrm>
              <a:off x="3233737" y="685800"/>
              <a:ext cx="1414461" cy="979487"/>
            </a:xfrm>
            <a:prstGeom prst="rect">
              <a:avLst/>
            </a:prstGeom>
          </p:spPr>
        </p:pic>
        <p:pic>
          <p:nvPicPr>
            <p:cNvPr id="16" name="object 16"/>
            <p:cNvPicPr/>
            <p:nvPr/>
          </p:nvPicPr>
          <p:blipFill>
            <a:blip r:embed="rId11"/>
            <a:stretch>
              <a:fillRect/>
            </a:stretch>
          </p:blipFill>
          <p:spPr>
            <a:xfrm>
              <a:off x="3386137" y="1752600"/>
              <a:ext cx="1111249" cy="469900"/>
            </a:xfrm>
            <a:prstGeom prst="rect">
              <a:avLst/>
            </a:prstGeom>
          </p:spPr>
        </p:pic>
      </p:grpSp>
      <p:sp>
        <p:nvSpPr>
          <p:cNvPr id="17" name="object 17"/>
          <p:cNvSpPr txBox="1"/>
          <p:nvPr/>
        </p:nvSpPr>
        <p:spPr>
          <a:xfrm>
            <a:off x="3386137" y="1752600"/>
            <a:ext cx="1111250" cy="469900"/>
          </a:xfrm>
          <a:prstGeom prst="rect">
            <a:avLst/>
          </a:prstGeom>
          <a:ln w="12700">
            <a:solidFill>
              <a:srgbClr val="FFFFFF"/>
            </a:solidFill>
          </a:ln>
        </p:spPr>
        <p:txBody>
          <a:bodyPr vert="horz" wrap="square" lIns="0" tIns="61594" rIns="0" bIns="0" rtlCol="0">
            <a:spAutoFit/>
          </a:bodyPr>
          <a:lstStyle/>
          <a:p>
            <a:pPr marL="98425">
              <a:lnSpc>
                <a:spcPct val="100000"/>
              </a:lnSpc>
              <a:spcBef>
                <a:spcPts val="484"/>
              </a:spcBef>
            </a:pPr>
            <a:r>
              <a:rPr sz="2400" b="1" spc="-20">
                <a:solidFill>
                  <a:srgbClr val="FFFFFF"/>
                </a:solidFill>
                <a:latin typeface="Microsoft JhengHei"/>
                <a:cs typeface="Microsoft JhengHei"/>
              </a:rPr>
              <a:t>制造商</a:t>
            </a:r>
            <a:endParaRPr sz="2400">
              <a:latin typeface="Microsoft JhengHei"/>
              <a:cs typeface="Microsoft JhengHei"/>
            </a:endParaRPr>
          </a:p>
        </p:txBody>
      </p:sp>
      <p:grpSp>
        <p:nvGrpSpPr>
          <p:cNvPr id="18" name="object 18"/>
          <p:cNvGrpSpPr/>
          <p:nvPr/>
        </p:nvGrpSpPr>
        <p:grpSpPr>
          <a:xfrm>
            <a:off x="1676400" y="1676400"/>
            <a:ext cx="1905000" cy="3213100"/>
            <a:chOff x="1676400" y="1676400"/>
            <a:chExt cx="1905000" cy="3213100"/>
          </a:xfrm>
        </p:grpSpPr>
        <p:pic>
          <p:nvPicPr>
            <p:cNvPr id="19" name="object 19"/>
            <p:cNvPicPr/>
            <p:nvPr/>
          </p:nvPicPr>
          <p:blipFill>
            <a:blip r:embed="rId12"/>
            <a:stretch>
              <a:fillRect/>
            </a:stretch>
          </p:blipFill>
          <p:spPr>
            <a:xfrm>
              <a:off x="1676400" y="1676400"/>
              <a:ext cx="1447800" cy="1466850"/>
            </a:xfrm>
            <a:prstGeom prst="rect">
              <a:avLst/>
            </a:prstGeom>
          </p:spPr>
        </p:pic>
        <p:pic>
          <p:nvPicPr>
            <p:cNvPr id="20" name="object 20"/>
            <p:cNvPicPr/>
            <p:nvPr/>
          </p:nvPicPr>
          <p:blipFill>
            <a:blip r:embed="rId13"/>
            <a:stretch>
              <a:fillRect/>
            </a:stretch>
          </p:blipFill>
          <p:spPr>
            <a:xfrm>
              <a:off x="1828800" y="3581400"/>
              <a:ext cx="1752600" cy="971550"/>
            </a:xfrm>
            <a:prstGeom prst="rect">
              <a:avLst/>
            </a:prstGeom>
          </p:spPr>
        </p:pic>
        <p:pic>
          <p:nvPicPr>
            <p:cNvPr id="21" name="object 21"/>
            <p:cNvPicPr/>
            <p:nvPr/>
          </p:nvPicPr>
          <p:blipFill>
            <a:blip r:embed="rId14"/>
            <a:stretch>
              <a:fillRect/>
            </a:stretch>
          </p:blipFill>
          <p:spPr>
            <a:xfrm>
              <a:off x="2209800" y="4419600"/>
              <a:ext cx="1111250" cy="469900"/>
            </a:xfrm>
            <a:prstGeom prst="rect">
              <a:avLst/>
            </a:prstGeom>
          </p:spPr>
        </p:pic>
      </p:grpSp>
      <p:sp>
        <p:nvSpPr>
          <p:cNvPr id="22" name="object 22"/>
          <p:cNvSpPr txBox="1"/>
          <p:nvPr/>
        </p:nvSpPr>
        <p:spPr>
          <a:xfrm>
            <a:off x="2209800" y="4419600"/>
            <a:ext cx="1111250" cy="469900"/>
          </a:xfrm>
          <a:prstGeom prst="rect">
            <a:avLst/>
          </a:prstGeom>
          <a:ln w="12700">
            <a:solidFill>
              <a:srgbClr val="FFFFFF"/>
            </a:solidFill>
          </a:ln>
        </p:spPr>
        <p:txBody>
          <a:bodyPr vert="horz" wrap="square" lIns="0" tIns="61594" rIns="0" bIns="0" rtlCol="0">
            <a:spAutoFit/>
          </a:bodyPr>
          <a:lstStyle/>
          <a:p>
            <a:pPr marL="98425">
              <a:lnSpc>
                <a:spcPct val="100000"/>
              </a:lnSpc>
              <a:spcBef>
                <a:spcPts val="484"/>
              </a:spcBef>
            </a:pPr>
            <a:r>
              <a:rPr sz="2400" b="1" spc="-20">
                <a:solidFill>
                  <a:srgbClr val="FFFFFF"/>
                </a:solidFill>
                <a:latin typeface="Microsoft JhengHei"/>
                <a:cs typeface="Microsoft JhengHei"/>
              </a:rPr>
              <a:t>分销商</a:t>
            </a:r>
            <a:endParaRPr sz="2400">
              <a:latin typeface="Microsoft JhengHei"/>
              <a:cs typeface="Microsoft JhengHei"/>
            </a:endParaRPr>
          </a:p>
        </p:txBody>
      </p:sp>
      <p:grpSp>
        <p:nvGrpSpPr>
          <p:cNvPr id="23" name="object 23"/>
          <p:cNvGrpSpPr/>
          <p:nvPr/>
        </p:nvGrpSpPr>
        <p:grpSpPr>
          <a:xfrm>
            <a:off x="5105400" y="4648200"/>
            <a:ext cx="1905000" cy="1155700"/>
            <a:chOff x="5105400" y="4648200"/>
            <a:chExt cx="1905000" cy="1155700"/>
          </a:xfrm>
        </p:grpSpPr>
        <p:pic>
          <p:nvPicPr>
            <p:cNvPr id="24" name="object 24"/>
            <p:cNvPicPr/>
            <p:nvPr/>
          </p:nvPicPr>
          <p:blipFill>
            <a:blip r:embed="rId15"/>
            <a:stretch>
              <a:fillRect/>
            </a:stretch>
          </p:blipFill>
          <p:spPr>
            <a:xfrm>
              <a:off x="5105400" y="4648200"/>
              <a:ext cx="1905000" cy="700087"/>
            </a:xfrm>
            <a:prstGeom prst="rect">
              <a:avLst/>
            </a:prstGeom>
          </p:spPr>
        </p:pic>
        <p:pic>
          <p:nvPicPr>
            <p:cNvPr id="25" name="object 25"/>
            <p:cNvPicPr/>
            <p:nvPr/>
          </p:nvPicPr>
          <p:blipFill>
            <a:blip r:embed="rId16"/>
            <a:stretch>
              <a:fillRect/>
            </a:stretch>
          </p:blipFill>
          <p:spPr>
            <a:xfrm>
              <a:off x="5562599" y="5334000"/>
              <a:ext cx="1111249" cy="469900"/>
            </a:xfrm>
            <a:prstGeom prst="rect">
              <a:avLst/>
            </a:prstGeom>
          </p:spPr>
        </p:pic>
      </p:grpSp>
      <p:sp>
        <p:nvSpPr>
          <p:cNvPr id="26" name="object 26"/>
          <p:cNvSpPr txBox="1"/>
          <p:nvPr/>
        </p:nvSpPr>
        <p:spPr>
          <a:xfrm>
            <a:off x="5562599" y="5334000"/>
            <a:ext cx="1111250" cy="469900"/>
          </a:xfrm>
          <a:prstGeom prst="rect">
            <a:avLst/>
          </a:prstGeom>
          <a:ln w="12700">
            <a:solidFill>
              <a:srgbClr val="FFFFFF"/>
            </a:solidFill>
          </a:ln>
        </p:spPr>
        <p:txBody>
          <a:bodyPr vert="horz" wrap="square" lIns="0" tIns="61594" rIns="0" bIns="0" rtlCol="0">
            <a:spAutoFit/>
          </a:bodyPr>
          <a:lstStyle/>
          <a:p>
            <a:pPr marL="98425">
              <a:lnSpc>
                <a:spcPct val="100000"/>
              </a:lnSpc>
              <a:spcBef>
                <a:spcPts val="484"/>
              </a:spcBef>
            </a:pPr>
            <a:r>
              <a:rPr sz="2400" b="1" spc="-20">
                <a:latin typeface="Microsoft JhengHei"/>
                <a:cs typeface="Microsoft JhengHei"/>
              </a:rPr>
              <a:t>零售商</a:t>
            </a:r>
            <a:endParaRPr sz="2400">
              <a:latin typeface="Microsoft JhengHei"/>
              <a:cs typeface="Microsoft JhengHei"/>
            </a:endParaRPr>
          </a:p>
        </p:txBody>
      </p:sp>
      <p:grpSp>
        <p:nvGrpSpPr>
          <p:cNvPr id="27" name="object 27"/>
          <p:cNvGrpSpPr/>
          <p:nvPr/>
        </p:nvGrpSpPr>
        <p:grpSpPr>
          <a:xfrm>
            <a:off x="7461250" y="5619750"/>
            <a:ext cx="1416050" cy="482600"/>
            <a:chOff x="7461250" y="5619750"/>
            <a:chExt cx="1416050" cy="482600"/>
          </a:xfrm>
        </p:grpSpPr>
        <p:pic>
          <p:nvPicPr>
            <p:cNvPr id="28" name="object 28"/>
            <p:cNvPicPr/>
            <p:nvPr/>
          </p:nvPicPr>
          <p:blipFill>
            <a:blip r:embed="rId17"/>
            <a:stretch>
              <a:fillRect/>
            </a:stretch>
          </p:blipFill>
          <p:spPr>
            <a:xfrm>
              <a:off x="7467600" y="5626100"/>
              <a:ext cx="1403350" cy="469900"/>
            </a:xfrm>
            <a:prstGeom prst="rect">
              <a:avLst/>
            </a:prstGeom>
          </p:spPr>
        </p:pic>
        <p:sp>
          <p:nvSpPr>
            <p:cNvPr id="29" name="object 29"/>
            <p:cNvSpPr/>
            <p:nvPr/>
          </p:nvSpPr>
          <p:spPr>
            <a:xfrm>
              <a:off x="7467600" y="5626100"/>
              <a:ext cx="1403350" cy="469900"/>
            </a:xfrm>
            <a:custGeom>
              <a:rect l="l" t="t" r="r" b="b"/>
              <a:pathLst>
                <a:path w="1403350" h="469900">
                  <a:moveTo>
                    <a:pt x="0" y="0"/>
                  </a:moveTo>
                  <a:lnTo>
                    <a:pt x="1403350" y="0"/>
                  </a:lnTo>
                  <a:lnTo>
                    <a:pt x="1403350" y="469900"/>
                  </a:lnTo>
                  <a:lnTo>
                    <a:pt x="0" y="469900"/>
                  </a:lnTo>
                  <a:lnTo>
                    <a:pt x="0" y="0"/>
                  </a:lnTo>
                  <a:close/>
                </a:path>
              </a:pathLst>
            </a:custGeom>
            <a:ln w="12700">
              <a:solidFill>
                <a:srgbClr val="FFFFFF"/>
              </a:solidFill>
            </a:ln>
          </p:spPr>
          <p:txBody>
            <a:bodyPr wrap="square" lIns="0" tIns="0" rIns="0" bIns="0" rtlCol="0"/>
            <a:lstStyle/>
            <a:p/>
          </p:txBody>
        </p:sp>
      </p:grpSp>
      <p:sp>
        <p:nvSpPr>
          <p:cNvPr id="30" name="object 30"/>
          <p:cNvSpPr txBox="1"/>
          <p:nvPr/>
        </p:nvSpPr>
        <p:spPr>
          <a:xfrm>
            <a:off x="7467600" y="5626100"/>
            <a:ext cx="1403350" cy="469900"/>
          </a:xfrm>
          <a:prstGeom prst="rect">
            <a:avLst/>
          </a:prstGeom>
        </p:spPr>
        <p:txBody>
          <a:bodyPr vert="horz" wrap="square" lIns="0" tIns="61594" rIns="0" bIns="0" rtlCol="0">
            <a:spAutoFit/>
          </a:bodyPr>
          <a:lstStyle/>
          <a:p>
            <a:pPr marL="244475">
              <a:lnSpc>
                <a:spcPct val="100000"/>
              </a:lnSpc>
              <a:spcBef>
                <a:spcPts val="484"/>
              </a:spcBef>
            </a:pPr>
            <a:r>
              <a:rPr sz="2400" b="1" spc="-20">
                <a:solidFill>
                  <a:srgbClr val="FFFFFF"/>
                </a:solidFill>
                <a:latin typeface="Microsoft JhengHei"/>
                <a:cs typeface="Microsoft JhengHei"/>
              </a:rPr>
              <a:t>消费者</a:t>
            </a:r>
            <a:endParaRPr sz="2400">
              <a:latin typeface="Microsoft JhengHei"/>
              <a:cs typeface="Microsoft JhengHei"/>
            </a:endParaRPr>
          </a:p>
        </p:txBody>
      </p:sp>
      <p:grpSp>
        <p:nvGrpSpPr>
          <p:cNvPr id="31" name="object 31"/>
          <p:cNvGrpSpPr/>
          <p:nvPr/>
        </p:nvGrpSpPr>
        <p:grpSpPr>
          <a:xfrm>
            <a:off x="6923087" y="4343400"/>
            <a:ext cx="2221230" cy="1327150"/>
            <a:chOff x="6923087" y="4343400"/>
            <a:chExt cx="2221230" cy="1327150"/>
          </a:xfrm>
        </p:grpSpPr>
        <p:sp>
          <p:nvSpPr>
            <p:cNvPr id="32" name="object 32"/>
            <p:cNvSpPr/>
            <p:nvPr/>
          </p:nvSpPr>
          <p:spPr>
            <a:xfrm flipH="1">
              <a:off x="6927850" y="4572000"/>
              <a:ext cx="0" cy="1098550"/>
            </a:xfrm>
            <a:custGeom>
              <a:rect l="l" t="t" r="r" b="b"/>
              <a:pathLst>
                <a:path h="1098550">
                  <a:moveTo>
                    <a:pt x="0" y="0"/>
                  </a:moveTo>
                  <a:lnTo>
                    <a:pt x="0" y="1098550"/>
                  </a:lnTo>
                </a:path>
              </a:pathLst>
            </a:custGeom>
            <a:ln w="9525">
              <a:solidFill>
                <a:srgbClr val="FFFFFF"/>
              </a:solidFill>
              <a:prstDash val="sysDot"/>
            </a:ln>
          </p:spPr>
          <p:txBody>
            <a:bodyPr wrap="square" lIns="0" tIns="0" rIns="0" bIns="0" rtlCol="0"/>
            <a:lstStyle/>
            <a:p/>
          </p:txBody>
        </p:sp>
        <p:pic>
          <p:nvPicPr>
            <p:cNvPr id="33" name="object 33"/>
            <p:cNvPicPr/>
            <p:nvPr/>
          </p:nvPicPr>
          <p:blipFill>
            <a:blip r:embed="rId18"/>
            <a:stretch>
              <a:fillRect/>
            </a:stretch>
          </p:blipFill>
          <p:spPr>
            <a:xfrm>
              <a:off x="7467600" y="4343400"/>
              <a:ext cx="1676400" cy="1312862"/>
            </a:xfrm>
            <a:prstGeom prst="rect">
              <a:avLst/>
            </a:prstGeom>
          </p:spPr>
        </p:pic>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grpSp>
      <p:sp>
        <p:nvSpPr>
          <p:cNvPr id="5" name="object 5"/>
          <p:cNvSpPr txBox="1">
            <a:spLocks noGrp="1"/>
          </p:cNvSpPr>
          <p:nvPr>
            <p:ph type="title"/>
          </p:nvPr>
        </p:nvSpPr>
        <p:spPr>
          <a:xfrm>
            <a:off x="3600450" y="331942"/>
            <a:ext cx="2159000" cy="452120"/>
          </a:xfrm>
          <a:prstGeom prst="rect">
            <a:avLst/>
          </a:prstGeom>
        </p:spPr>
        <p:txBody>
          <a:bodyPr vert="horz" wrap="square" lIns="0" tIns="12700" rIns="0" bIns="0" rtlCol="0">
            <a:spAutoFit/>
          </a:bodyPr>
          <a:lstStyle/>
          <a:p>
            <a:pPr marL="12700">
              <a:lnSpc>
                <a:spcPct val="100000"/>
              </a:lnSpc>
              <a:spcBef>
                <a:spcPts val="100"/>
              </a:spcBef>
            </a:pPr>
            <a:r>
              <a:rPr spc="-10"/>
              <a:t>供应链的特征</a:t>
            </a:r>
          </a:p>
        </p:txBody>
      </p:sp>
      <p:sp>
        <p:nvSpPr>
          <p:cNvPr id="6" name="object 6"/>
          <p:cNvSpPr txBox="1"/>
          <p:nvPr/>
        </p:nvSpPr>
        <p:spPr>
          <a:xfrm>
            <a:off x="535940" y="1594980"/>
            <a:ext cx="7683500" cy="4123690"/>
          </a:xfrm>
          <a:prstGeom prst="rect">
            <a:avLst/>
          </a:prstGeom>
        </p:spPr>
        <p:txBody>
          <a:bodyPr vert="horz" wrap="square" lIns="0" tIns="12700" rIns="0" bIns="0" rtlCol="0">
            <a:spAutoFit/>
          </a:bodyPr>
          <a:lstStyle/>
          <a:p>
            <a:pPr marL="354965" indent="-342265">
              <a:lnSpc>
                <a:spcPct val="100000"/>
              </a:lnSpc>
              <a:spcBef>
                <a:spcPts val="100"/>
              </a:spcBef>
              <a:buSzPct val="102083"/>
              <a:buFont typeface="Arial"/>
              <a:buChar char="•"/>
              <a:tabLst>
                <a:tab pos="354965"/>
                <a:tab pos="355600"/>
              </a:tabLst>
            </a:pPr>
            <a:r>
              <a:rPr sz="2400" b="1" spc="-5">
                <a:solidFill>
                  <a:srgbClr val="003399"/>
                </a:solidFill>
                <a:latin typeface="Microsoft JhengHei"/>
                <a:cs typeface="Microsoft JhengHei"/>
              </a:rPr>
              <a:t>价值增值链：因加工、包装、运输等过程实现价值增值</a:t>
            </a:r>
            <a:endParaRPr sz="2400">
              <a:latin typeface="Microsoft JhengHei"/>
              <a:cs typeface="Microsoft JhengHei"/>
            </a:endParaRPr>
          </a:p>
          <a:p>
            <a:pPr marL="354965" indent="-342265">
              <a:lnSpc>
                <a:spcPct val="100000"/>
              </a:lnSpc>
              <a:spcBef>
                <a:spcPts val="2014"/>
              </a:spcBef>
              <a:buSzPct val="102083"/>
              <a:buFont typeface="Arial"/>
              <a:buChar char="•"/>
              <a:tabLst>
                <a:tab pos="354965"/>
                <a:tab pos="355600"/>
              </a:tabLst>
            </a:pPr>
            <a:r>
              <a:rPr sz="2400" b="1" spc="-5">
                <a:solidFill>
                  <a:srgbClr val="003399"/>
                </a:solidFill>
                <a:latin typeface="Microsoft JhengHei"/>
                <a:cs typeface="Microsoft JhengHei"/>
              </a:rPr>
              <a:t>结构复杂性：链上企业类型不同，不同链存在交叉</a:t>
            </a:r>
            <a:endParaRPr sz="2400">
              <a:latin typeface="Microsoft JhengHei"/>
              <a:cs typeface="Microsoft JhengHei"/>
            </a:endParaRPr>
          </a:p>
          <a:p>
            <a:pPr marL="354965" indent="-342265">
              <a:lnSpc>
                <a:spcPct val="100000"/>
              </a:lnSpc>
              <a:spcBef>
                <a:spcPts val="2014"/>
              </a:spcBef>
              <a:buSzPct val="102083"/>
              <a:buFont typeface="Arial"/>
              <a:buChar char="•"/>
              <a:tabLst>
                <a:tab pos="354965"/>
                <a:tab pos="355600"/>
              </a:tabLst>
            </a:pPr>
            <a:r>
              <a:rPr sz="2400" b="1" spc="-5">
                <a:solidFill>
                  <a:srgbClr val="003399"/>
                </a:solidFill>
                <a:latin typeface="Microsoft JhengHei"/>
                <a:cs typeface="Microsoft JhengHei"/>
              </a:rPr>
              <a:t>有核心企业：核心企业处于领导地位</a:t>
            </a:r>
            <a:endParaRPr sz="2400">
              <a:latin typeface="Microsoft JhengHei"/>
              <a:cs typeface="Microsoft JhengHei"/>
            </a:endParaRPr>
          </a:p>
          <a:p>
            <a:pPr marL="354965" indent="-342265">
              <a:lnSpc>
                <a:spcPct val="100000"/>
              </a:lnSpc>
              <a:spcBef>
                <a:spcPts val="2014"/>
              </a:spcBef>
              <a:buSzPct val="102083"/>
              <a:buFont typeface="Arial"/>
              <a:buChar char="•"/>
              <a:tabLst>
                <a:tab pos="354965"/>
                <a:tab pos="355600"/>
              </a:tabLst>
            </a:pPr>
            <a:r>
              <a:rPr sz="2400" b="1" spc="-5">
                <a:solidFill>
                  <a:srgbClr val="003399"/>
                </a:solidFill>
                <a:latin typeface="Microsoft JhengHei"/>
                <a:cs typeface="Microsoft JhengHei"/>
              </a:rPr>
              <a:t>集成化运作：根据一体化流程有效运行</a:t>
            </a:r>
            <a:endParaRPr sz="2400">
              <a:latin typeface="Microsoft JhengHei"/>
              <a:cs typeface="Microsoft JhengHei"/>
            </a:endParaRPr>
          </a:p>
          <a:p>
            <a:pPr marL="354965" indent="-342265">
              <a:lnSpc>
                <a:spcPct val="100000"/>
              </a:lnSpc>
              <a:spcBef>
                <a:spcPts val="2014"/>
              </a:spcBef>
              <a:buSzPct val="102083"/>
              <a:buFont typeface="Arial"/>
              <a:buChar char="•"/>
              <a:tabLst>
                <a:tab pos="354965"/>
                <a:tab pos="355600"/>
              </a:tabLst>
            </a:pPr>
            <a:r>
              <a:rPr sz="2400" b="1" spc="-5">
                <a:solidFill>
                  <a:srgbClr val="003399"/>
                </a:solidFill>
                <a:latin typeface="Microsoft JhengHei"/>
                <a:cs typeface="Microsoft JhengHei"/>
              </a:rPr>
              <a:t>关系复杂性：合作关系、合作程度不同</a:t>
            </a:r>
            <a:endParaRPr sz="2400">
              <a:latin typeface="Microsoft JhengHei"/>
              <a:cs typeface="Microsoft JhengHei"/>
            </a:endParaRPr>
          </a:p>
          <a:p>
            <a:pPr marL="354965" indent="-342265">
              <a:lnSpc>
                <a:spcPct val="100000"/>
              </a:lnSpc>
              <a:spcBef>
                <a:spcPts val="2020"/>
              </a:spcBef>
              <a:buSzPct val="102083"/>
              <a:buFont typeface="Arial"/>
              <a:buChar char="•"/>
              <a:tabLst>
                <a:tab pos="354965"/>
                <a:tab pos="355600"/>
              </a:tabLst>
            </a:pPr>
            <a:r>
              <a:rPr sz="2400" b="1" spc="-5">
                <a:solidFill>
                  <a:srgbClr val="003399"/>
                </a:solidFill>
                <a:latin typeface="Microsoft JhengHei"/>
                <a:cs typeface="Microsoft JhengHei"/>
              </a:rPr>
              <a:t>结构动态性：市场需求和供应商能力都会发生变化</a:t>
            </a:r>
            <a:endParaRPr sz="2400">
              <a:latin typeface="Microsoft JhengHei"/>
              <a:cs typeface="Microsoft JhengHei"/>
            </a:endParaRPr>
          </a:p>
          <a:p>
            <a:pPr marL="354965" indent="-342265">
              <a:lnSpc>
                <a:spcPct val="100000"/>
              </a:lnSpc>
              <a:spcBef>
                <a:spcPts val="2014"/>
              </a:spcBef>
              <a:buSzPct val="102083"/>
              <a:buFont typeface="Arial"/>
              <a:buChar char="•"/>
              <a:tabLst>
                <a:tab pos="354965"/>
                <a:tab pos="355600"/>
              </a:tabLst>
            </a:pPr>
            <a:r>
              <a:rPr sz="2400" b="1" spc="-5">
                <a:solidFill>
                  <a:srgbClr val="003399"/>
                </a:solidFill>
                <a:latin typeface="Microsoft JhengHei"/>
                <a:cs typeface="Microsoft JhengHei"/>
              </a:rPr>
              <a:t>网络化技术：信息共享，信息技术是支柱</a:t>
            </a:r>
            <a:endParaRPr sz="2400">
              <a:latin typeface="Microsoft JhengHei"/>
              <a:cs typeface="Microsoft JhengHei"/>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sp>
          <p:nvSpPr>
            <p:cNvPr id="5" name="object 5"/>
            <p:cNvSpPr/>
            <p:nvPr/>
          </p:nvSpPr>
          <p:spPr>
            <a:xfrm>
              <a:off x="2428874" y="1341437"/>
              <a:ext cx="6270625" cy="3081655"/>
            </a:xfrm>
            <a:custGeom>
              <a:rect l="l" t="t" r="r" b="b"/>
              <a:pathLst>
                <a:path w="6270625" h="3081654">
                  <a:moveTo>
                    <a:pt x="6270539" y="3081559"/>
                  </a:moveTo>
                  <a:lnTo>
                    <a:pt x="0" y="3081559"/>
                  </a:lnTo>
                  <a:lnTo>
                    <a:pt x="0" y="0"/>
                  </a:lnTo>
                  <a:lnTo>
                    <a:pt x="6270539" y="0"/>
                  </a:lnTo>
                  <a:lnTo>
                    <a:pt x="6270539" y="3081559"/>
                  </a:lnTo>
                  <a:close/>
                </a:path>
              </a:pathLst>
            </a:custGeom>
            <a:solidFill>
              <a:srgbClr val="99CCFF">
                <a:alpha val="27842"/>
              </a:srgbClr>
            </a:solidFill>
          </p:spPr>
          <p:txBody>
            <a:bodyPr wrap="square" lIns="0" tIns="0" rIns="0" bIns="0" rtlCol="0"/>
            <a:lstStyle/>
            <a:p/>
          </p:txBody>
        </p:sp>
      </p:grpSp>
      <p:sp>
        <p:nvSpPr>
          <p:cNvPr id="6" name="object 6"/>
          <p:cNvSpPr txBox="1"/>
          <p:nvPr/>
        </p:nvSpPr>
        <p:spPr>
          <a:xfrm>
            <a:off x="2507614" y="1182191"/>
            <a:ext cx="5895975" cy="3217545"/>
          </a:xfrm>
          <a:prstGeom prst="rect">
            <a:avLst/>
          </a:prstGeom>
        </p:spPr>
        <p:txBody>
          <a:bodyPr vert="horz" wrap="square" lIns="0" tIns="209550" rIns="0" bIns="0" rtlCol="0">
            <a:spAutoFit/>
          </a:bodyPr>
          <a:lstStyle/>
          <a:p>
            <a:pPr marL="12700">
              <a:lnSpc>
                <a:spcPct val="100000"/>
              </a:lnSpc>
              <a:spcBef>
                <a:spcPts val="1650"/>
              </a:spcBef>
            </a:pPr>
            <a:r>
              <a:rPr sz="2850" spc="-840">
                <a:solidFill>
                  <a:srgbClr val="003399"/>
                </a:solidFill>
                <a:latin typeface="Wingdings"/>
                <a:cs typeface="Wingdings"/>
              </a:rPr>
              <a:t></a:t>
            </a:r>
            <a:r>
              <a:rPr sz="2800" b="1" spc="-10">
                <a:solidFill>
                  <a:srgbClr val="003399"/>
                </a:solidFill>
                <a:latin typeface="微软雅黑"/>
                <a:cs typeface="微软雅黑"/>
              </a:rPr>
              <a:t>庞大的汽车制造</a:t>
            </a:r>
            <a:endParaRPr sz="2800">
              <a:latin typeface="微软雅黑"/>
              <a:cs typeface="微软雅黑"/>
            </a:endParaRPr>
          </a:p>
          <a:p>
            <a:pPr marL="12700">
              <a:lnSpc>
                <a:spcPct val="100000"/>
              </a:lnSpc>
              <a:spcBef>
                <a:spcPts val="1620"/>
              </a:spcBef>
            </a:pPr>
            <a:r>
              <a:rPr sz="2850" spc="-840">
                <a:solidFill>
                  <a:srgbClr val="003399"/>
                </a:solidFill>
                <a:latin typeface="Wingdings"/>
                <a:cs typeface="Wingdings"/>
              </a:rPr>
              <a:t></a:t>
            </a:r>
            <a:r>
              <a:rPr sz="2800" b="1" spc="-5">
                <a:solidFill>
                  <a:srgbClr val="003399"/>
                </a:solidFill>
                <a:latin typeface="微软雅黑"/>
                <a:cs typeface="微软雅黑"/>
              </a:rPr>
              <a:t>内陆港口、错综复杂的铁路和公路网</a:t>
            </a:r>
            <a:endParaRPr sz="2800">
              <a:latin typeface="微软雅黑"/>
              <a:cs typeface="微软雅黑"/>
            </a:endParaRPr>
          </a:p>
          <a:p>
            <a:pPr marL="12700">
              <a:lnSpc>
                <a:spcPct val="100000"/>
              </a:lnSpc>
              <a:spcBef>
                <a:spcPts val="1620"/>
              </a:spcBef>
            </a:pPr>
            <a:r>
              <a:rPr sz="2850" spc="-840">
                <a:solidFill>
                  <a:srgbClr val="003399"/>
                </a:solidFill>
                <a:latin typeface="Wingdings"/>
                <a:cs typeface="Wingdings"/>
              </a:rPr>
              <a:t></a:t>
            </a:r>
            <a:r>
              <a:rPr sz="2800" b="1" spc="-5">
                <a:solidFill>
                  <a:srgbClr val="003399"/>
                </a:solidFill>
                <a:latin typeface="微软雅黑"/>
                <a:cs typeface="微软雅黑"/>
              </a:rPr>
              <a:t>投资煤矿、铁矿、森林、玻璃厂</a:t>
            </a:r>
            <a:endParaRPr sz="2800">
              <a:latin typeface="微软雅黑"/>
              <a:cs typeface="微软雅黑"/>
            </a:endParaRPr>
          </a:p>
          <a:p>
            <a:pPr marL="12700">
              <a:lnSpc>
                <a:spcPct val="100000"/>
              </a:lnSpc>
              <a:spcBef>
                <a:spcPts val="1620"/>
              </a:spcBef>
            </a:pPr>
            <a:r>
              <a:rPr sz="2850" spc="-840">
                <a:solidFill>
                  <a:srgbClr val="003399"/>
                </a:solidFill>
                <a:latin typeface="Wingdings"/>
                <a:cs typeface="Wingdings"/>
              </a:rPr>
              <a:t></a:t>
            </a:r>
            <a:r>
              <a:rPr sz="2800" b="1" spc="-10">
                <a:solidFill>
                  <a:srgbClr val="003399"/>
                </a:solidFill>
                <a:latin typeface="微软雅黑"/>
                <a:cs typeface="微软雅黑"/>
              </a:rPr>
              <a:t>种植造油漆的大豆</a:t>
            </a:r>
            <a:endParaRPr sz="2800">
              <a:latin typeface="微软雅黑"/>
              <a:cs typeface="微软雅黑"/>
            </a:endParaRPr>
          </a:p>
          <a:p>
            <a:pPr marL="12700">
              <a:lnSpc>
                <a:spcPct val="100000"/>
              </a:lnSpc>
              <a:spcBef>
                <a:spcPts val="1620"/>
              </a:spcBef>
            </a:pPr>
            <a:r>
              <a:rPr sz="2850" spc="-840">
                <a:solidFill>
                  <a:srgbClr val="003399"/>
                </a:solidFill>
                <a:latin typeface="Wingdings"/>
                <a:cs typeface="Wingdings"/>
              </a:rPr>
              <a:t></a:t>
            </a:r>
            <a:r>
              <a:rPr sz="2800" b="1" spc="-10">
                <a:solidFill>
                  <a:srgbClr val="003399"/>
                </a:solidFill>
                <a:latin typeface="微软雅黑"/>
                <a:cs typeface="微软雅黑"/>
              </a:rPr>
              <a:t>建橡胶种植园</a:t>
            </a:r>
            <a:endParaRPr sz="2800">
              <a:latin typeface="微软雅黑"/>
              <a:cs typeface="微软雅黑"/>
            </a:endParaRPr>
          </a:p>
        </p:txBody>
      </p:sp>
      <p:grpSp>
        <p:nvGrpSpPr>
          <p:cNvPr id="7" name="object 7"/>
          <p:cNvGrpSpPr/>
          <p:nvPr/>
        </p:nvGrpSpPr>
        <p:grpSpPr>
          <a:xfrm>
            <a:off x="313767" y="1628162"/>
            <a:ext cx="2037080" cy="3295650"/>
            <a:chOff x="313767" y="1628162"/>
            <a:chExt cx="2037080" cy="3295650"/>
          </a:xfrm>
        </p:grpSpPr>
        <p:sp>
          <p:nvSpPr>
            <p:cNvPr id="8" name="object 8"/>
            <p:cNvSpPr/>
            <p:nvPr/>
          </p:nvSpPr>
          <p:spPr>
            <a:xfrm>
              <a:off x="323292" y="1637687"/>
              <a:ext cx="2018030" cy="3276600"/>
            </a:xfrm>
            <a:custGeom>
              <a:rect l="l" t="t" r="r" b="b"/>
              <a:pathLst>
                <a:path w="2018030" h="3276600">
                  <a:moveTo>
                    <a:pt x="1358348" y="3276238"/>
                  </a:moveTo>
                  <a:lnTo>
                    <a:pt x="0" y="3276238"/>
                  </a:lnTo>
                  <a:lnTo>
                    <a:pt x="0" y="0"/>
                  </a:lnTo>
                  <a:lnTo>
                    <a:pt x="1358348" y="0"/>
                  </a:lnTo>
                  <a:lnTo>
                    <a:pt x="1358348" y="1218592"/>
                  </a:lnTo>
                  <a:lnTo>
                    <a:pt x="1681475" y="1218592"/>
                  </a:lnTo>
                  <a:lnTo>
                    <a:pt x="1681475" y="799065"/>
                  </a:lnTo>
                  <a:lnTo>
                    <a:pt x="2017779" y="1638119"/>
                  </a:lnTo>
                  <a:lnTo>
                    <a:pt x="1681475" y="2477172"/>
                  </a:lnTo>
                  <a:lnTo>
                    <a:pt x="1681475" y="2057645"/>
                  </a:lnTo>
                  <a:lnTo>
                    <a:pt x="1358348" y="2057645"/>
                  </a:lnTo>
                  <a:lnTo>
                    <a:pt x="1358348" y="3276238"/>
                  </a:lnTo>
                  <a:close/>
                </a:path>
              </a:pathLst>
            </a:custGeom>
            <a:solidFill>
              <a:srgbClr val="FFFF99">
                <a:alpha val="23921"/>
              </a:srgbClr>
            </a:solidFill>
          </p:spPr>
          <p:txBody>
            <a:bodyPr wrap="square" lIns="0" tIns="0" rIns="0" bIns="0" rtlCol="0"/>
            <a:lstStyle/>
            <a:p/>
          </p:txBody>
        </p:sp>
        <p:sp>
          <p:nvSpPr>
            <p:cNvPr id="9" name="object 9"/>
            <p:cNvSpPr/>
            <p:nvPr/>
          </p:nvSpPr>
          <p:spPr>
            <a:xfrm>
              <a:off x="323292" y="1637687"/>
              <a:ext cx="2018030" cy="3276600"/>
            </a:xfrm>
            <a:custGeom>
              <a:rect l="l" t="t" r="r" b="b"/>
              <a:pathLst>
                <a:path w="2018030" h="3276600">
                  <a:moveTo>
                    <a:pt x="0" y="0"/>
                  </a:moveTo>
                  <a:lnTo>
                    <a:pt x="1358348" y="0"/>
                  </a:lnTo>
                  <a:lnTo>
                    <a:pt x="1358348" y="1218592"/>
                  </a:lnTo>
                  <a:lnTo>
                    <a:pt x="1681475" y="1218592"/>
                  </a:lnTo>
                  <a:lnTo>
                    <a:pt x="1681475" y="799065"/>
                  </a:lnTo>
                  <a:lnTo>
                    <a:pt x="2017779" y="1638119"/>
                  </a:lnTo>
                  <a:lnTo>
                    <a:pt x="1681475" y="2477172"/>
                  </a:lnTo>
                  <a:lnTo>
                    <a:pt x="1681475" y="2057645"/>
                  </a:lnTo>
                  <a:lnTo>
                    <a:pt x="1358348" y="2057645"/>
                  </a:lnTo>
                  <a:lnTo>
                    <a:pt x="1358348" y="3276238"/>
                  </a:lnTo>
                  <a:lnTo>
                    <a:pt x="0" y="3276238"/>
                  </a:lnTo>
                  <a:lnTo>
                    <a:pt x="0" y="0"/>
                  </a:lnTo>
                  <a:close/>
                </a:path>
              </a:pathLst>
            </a:custGeom>
            <a:ln w="19050">
              <a:solidFill>
                <a:srgbClr val="003399"/>
              </a:solidFill>
            </a:ln>
          </p:spPr>
          <p:txBody>
            <a:bodyPr wrap="square" lIns="0" tIns="0" rIns="0" bIns="0" rtlCol="0"/>
            <a:lstStyle/>
            <a:p/>
          </p:txBody>
        </p:sp>
      </p:grpSp>
      <p:sp>
        <p:nvSpPr>
          <p:cNvPr id="10" name="object 10"/>
          <p:cNvSpPr txBox="1"/>
          <p:nvPr/>
        </p:nvSpPr>
        <p:spPr>
          <a:xfrm>
            <a:off x="402032" y="1621984"/>
            <a:ext cx="1092200" cy="2701290"/>
          </a:xfrm>
          <a:prstGeom prst="rect">
            <a:avLst/>
          </a:prstGeom>
        </p:spPr>
        <p:txBody>
          <a:bodyPr vert="horz" wrap="square" lIns="0" tIns="29209" rIns="0" bIns="0" rtlCol="0">
            <a:spAutoFit/>
          </a:bodyPr>
          <a:lstStyle/>
          <a:p>
            <a:pPr marL="12700" marR="5080">
              <a:lnSpc>
                <a:spcPct val="121200"/>
              </a:lnSpc>
              <a:spcBef>
                <a:spcPts val="229"/>
              </a:spcBef>
            </a:pPr>
            <a:r>
              <a:rPr sz="2400" b="1">
                <a:solidFill>
                  <a:srgbClr val="003399"/>
                </a:solidFill>
                <a:latin typeface="Microsoft JhengHei"/>
                <a:cs typeface="Microsoft JhengHei"/>
              </a:rPr>
              <a:t>亨利</a:t>
            </a:r>
            <a:r>
              <a:rPr sz="2400" b="1">
                <a:solidFill>
                  <a:srgbClr val="003399"/>
                </a:solidFill>
                <a:latin typeface="Arial"/>
                <a:cs typeface="Arial"/>
              </a:rPr>
              <a:t>·</a:t>
            </a:r>
            <a:r>
              <a:rPr sz="2400" b="1" spc="-50">
                <a:solidFill>
                  <a:srgbClr val="003399"/>
                </a:solidFill>
                <a:latin typeface="Microsoft JhengHei"/>
                <a:cs typeface="Microsoft JhengHei"/>
              </a:rPr>
              <a:t>福</a:t>
            </a:r>
            <a:r>
              <a:rPr sz="2400" b="1" spc="130">
                <a:solidFill>
                  <a:srgbClr val="003399"/>
                </a:solidFill>
                <a:latin typeface="Microsoft JhengHei"/>
                <a:cs typeface="Microsoft JhengHei"/>
              </a:rPr>
              <a:t>特梦想:</a:t>
            </a:r>
            <a:r>
              <a:rPr sz="2400" b="1" spc="-20">
                <a:solidFill>
                  <a:srgbClr val="003399"/>
                </a:solidFill>
                <a:latin typeface="Microsoft JhengHei"/>
                <a:cs typeface="Microsoft JhengHei"/>
              </a:rPr>
              <a:t>完全自给自足的行业</a:t>
            </a:r>
            <a:r>
              <a:rPr sz="2400" b="1" spc="-25">
                <a:solidFill>
                  <a:srgbClr val="003399"/>
                </a:solidFill>
                <a:latin typeface="Microsoft JhengHei"/>
                <a:cs typeface="Microsoft JhengHei"/>
              </a:rPr>
              <a:t>巨头</a:t>
            </a:r>
            <a:endParaRPr sz="2400">
              <a:latin typeface="Microsoft JhengHei"/>
              <a:cs typeface="Microsoft JhengHei"/>
            </a:endParaRPr>
          </a:p>
        </p:txBody>
      </p:sp>
      <p:grpSp>
        <p:nvGrpSpPr>
          <p:cNvPr id="11" name="object 11"/>
          <p:cNvGrpSpPr/>
          <p:nvPr/>
        </p:nvGrpSpPr>
        <p:grpSpPr>
          <a:xfrm>
            <a:off x="0" y="0"/>
            <a:ext cx="9144000" cy="6858000"/>
            <a:chExt cx="9144000" cy="6858000"/>
          </a:xfrm>
        </p:grpSpPr>
        <p:pic>
          <p:nvPicPr>
            <p:cNvPr id="12" name="object 12"/>
            <p:cNvPicPr/>
            <p:nvPr/>
          </p:nvPicPr>
          <p:blipFill>
            <a:blip r:embed="rId4"/>
            <a:stretch>
              <a:fillRect/>
            </a:stretch>
          </p:blipFill>
          <p:spPr>
            <a:xfrm>
              <a:off x="0" y="4521200"/>
              <a:ext cx="5724525" cy="2332037"/>
            </a:xfrm>
            <a:prstGeom prst="rect">
              <a:avLst/>
            </a:prstGeom>
          </p:spPr>
        </p:pic>
        <p:pic>
          <p:nvPicPr>
            <p:cNvPr id="13" name="object 13"/>
            <p:cNvPicPr/>
            <p:nvPr/>
          </p:nvPicPr>
          <p:blipFill>
            <a:blip r:embed="rId5"/>
            <a:stretch>
              <a:fillRect/>
            </a:stretch>
          </p:blipFill>
          <p:spPr>
            <a:xfrm>
              <a:off x="5727700" y="3479800"/>
              <a:ext cx="3416300" cy="3378200"/>
            </a:xfrm>
            <a:prstGeom prst="rect">
              <a:avLst/>
            </a:prstGeom>
          </p:spPr>
        </p:pic>
        <p:pic>
          <p:nvPicPr>
            <p:cNvPr id="14" name="object 14"/>
            <p:cNvPicPr/>
            <p:nvPr/>
          </p:nvPicPr>
          <p:blipFill>
            <a:blip r:embed="rId6"/>
            <a:stretch>
              <a:fillRect/>
            </a:stretch>
          </p:blipFill>
          <p:spPr>
            <a:xfrm>
              <a:off x="6997700" y="0"/>
              <a:ext cx="2143125" cy="1201737"/>
            </a:xfrm>
            <a:prstGeom prst="rect">
              <a:avLst/>
            </a:prstGeom>
          </p:spPr>
        </p:pic>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pic>
          <p:nvPicPr>
            <p:cNvPr id="5" name="object 5"/>
            <p:cNvPicPr/>
            <p:nvPr/>
          </p:nvPicPr>
          <p:blipFill>
            <a:blip r:embed="rId4"/>
            <a:stretch>
              <a:fillRect/>
            </a:stretch>
          </p:blipFill>
          <p:spPr>
            <a:xfrm>
              <a:off x="0" y="266700"/>
              <a:ext cx="9144000" cy="2219325"/>
            </a:xfrm>
            <a:prstGeom prst="rect">
              <a:avLst/>
            </a:prstGeom>
          </p:spPr>
        </p:pic>
        <p:pic>
          <p:nvPicPr>
            <p:cNvPr id="6" name="object 6"/>
            <p:cNvPicPr/>
            <p:nvPr/>
          </p:nvPicPr>
          <p:blipFill>
            <a:blip r:embed="rId5"/>
            <a:stretch>
              <a:fillRect/>
            </a:stretch>
          </p:blipFill>
          <p:spPr>
            <a:xfrm>
              <a:off x="0" y="2489200"/>
              <a:ext cx="3348037" cy="4365625"/>
            </a:xfrm>
            <a:prstGeom prst="rect">
              <a:avLst/>
            </a:prstGeom>
          </p:spPr>
        </p:pic>
        <p:pic>
          <p:nvPicPr>
            <p:cNvPr id="7" name="object 7"/>
            <p:cNvPicPr/>
            <p:nvPr/>
          </p:nvPicPr>
          <p:blipFill>
            <a:blip r:embed="rId6"/>
            <a:stretch>
              <a:fillRect/>
            </a:stretch>
          </p:blipFill>
          <p:spPr>
            <a:xfrm>
              <a:off x="3352800" y="2489200"/>
              <a:ext cx="2746375" cy="2103438"/>
            </a:xfrm>
            <a:prstGeom prst="rect">
              <a:avLst/>
            </a:prstGeom>
          </p:spPr>
        </p:pic>
        <p:pic>
          <p:nvPicPr>
            <p:cNvPr id="8" name="object 8"/>
            <p:cNvPicPr/>
            <p:nvPr/>
          </p:nvPicPr>
          <p:blipFill>
            <a:blip r:embed="rId7"/>
            <a:stretch>
              <a:fillRect/>
            </a:stretch>
          </p:blipFill>
          <p:spPr>
            <a:xfrm>
              <a:off x="6083300" y="2349500"/>
              <a:ext cx="3059112" cy="2862263"/>
            </a:xfrm>
            <a:prstGeom prst="rect">
              <a:avLst/>
            </a:prstGeom>
          </p:spPr>
        </p:pic>
        <p:pic>
          <p:nvPicPr>
            <p:cNvPr id="9" name="object 9"/>
            <p:cNvPicPr/>
            <p:nvPr/>
          </p:nvPicPr>
          <p:blipFill>
            <a:blip r:embed="rId8"/>
            <a:stretch>
              <a:fillRect/>
            </a:stretch>
          </p:blipFill>
          <p:spPr>
            <a:xfrm>
              <a:off x="3352800" y="4737100"/>
              <a:ext cx="2663825" cy="2120900"/>
            </a:xfrm>
            <a:prstGeom prst="rect">
              <a:avLst/>
            </a:prstGeom>
          </p:spPr>
        </p:pic>
        <p:pic>
          <p:nvPicPr>
            <p:cNvPr id="10" name="object 10"/>
            <p:cNvPicPr/>
            <p:nvPr/>
          </p:nvPicPr>
          <p:blipFill>
            <a:blip r:embed="rId9"/>
            <a:stretch>
              <a:fillRect/>
            </a:stretch>
          </p:blipFill>
          <p:spPr>
            <a:xfrm>
              <a:off x="6083300" y="4940300"/>
              <a:ext cx="3059112" cy="1916112"/>
            </a:xfrm>
            <a:prstGeom prst="rect">
              <a:avLst/>
            </a:prstGeom>
          </p:spPr>
        </p:pic>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pic>
          <p:nvPicPr>
            <p:cNvPr id="5" name="object 5"/>
            <p:cNvPicPr/>
            <p:nvPr/>
          </p:nvPicPr>
          <p:blipFill>
            <a:blip r:embed="rId4"/>
            <a:stretch>
              <a:fillRect/>
            </a:stretch>
          </p:blipFill>
          <p:spPr>
            <a:xfrm>
              <a:off x="152400" y="2209800"/>
              <a:ext cx="1295400" cy="1295400"/>
            </a:xfrm>
            <a:prstGeom prst="rect">
              <a:avLst/>
            </a:prstGeom>
          </p:spPr>
        </p:pic>
        <p:pic>
          <p:nvPicPr>
            <p:cNvPr id="6" name="object 6"/>
            <p:cNvPicPr/>
            <p:nvPr/>
          </p:nvPicPr>
          <p:blipFill>
            <a:blip r:embed="rId5"/>
            <a:stretch>
              <a:fillRect/>
            </a:stretch>
          </p:blipFill>
          <p:spPr>
            <a:xfrm>
              <a:off x="3429000" y="2209800"/>
              <a:ext cx="1295400" cy="1219200"/>
            </a:xfrm>
            <a:prstGeom prst="rect">
              <a:avLst/>
            </a:prstGeom>
          </p:spPr>
        </p:pic>
        <p:pic>
          <p:nvPicPr>
            <p:cNvPr id="7" name="object 7"/>
            <p:cNvPicPr/>
            <p:nvPr/>
          </p:nvPicPr>
          <p:blipFill>
            <a:blip r:embed="rId6"/>
            <a:stretch>
              <a:fillRect/>
            </a:stretch>
          </p:blipFill>
          <p:spPr>
            <a:xfrm>
              <a:off x="1828800" y="2209800"/>
              <a:ext cx="1295400" cy="1295400"/>
            </a:xfrm>
            <a:prstGeom prst="rect">
              <a:avLst/>
            </a:prstGeom>
          </p:spPr>
        </p:pic>
        <p:pic>
          <p:nvPicPr>
            <p:cNvPr id="8" name="object 8"/>
            <p:cNvPicPr/>
            <p:nvPr/>
          </p:nvPicPr>
          <p:blipFill>
            <a:blip r:embed="rId7"/>
            <a:stretch>
              <a:fillRect/>
            </a:stretch>
          </p:blipFill>
          <p:spPr>
            <a:xfrm>
              <a:off x="2413000" y="5384800"/>
              <a:ext cx="3124200" cy="714375"/>
            </a:xfrm>
            <a:prstGeom prst="rect">
              <a:avLst/>
            </a:prstGeom>
          </p:spPr>
        </p:pic>
        <p:pic>
          <p:nvPicPr>
            <p:cNvPr id="9" name="object 9"/>
            <p:cNvPicPr/>
            <p:nvPr/>
          </p:nvPicPr>
          <p:blipFill>
            <a:blip r:embed="rId8"/>
            <a:stretch>
              <a:fillRect/>
            </a:stretch>
          </p:blipFill>
          <p:spPr>
            <a:xfrm>
              <a:off x="5029200" y="2438400"/>
              <a:ext cx="914400" cy="990600"/>
            </a:xfrm>
            <a:prstGeom prst="rect">
              <a:avLst/>
            </a:prstGeom>
          </p:spPr>
        </p:pic>
        <p:pic>
          <p:nvPicPr>
            <p:cNvPr id="10" name="object 10"/>
            <p:cNvPicPr/>
            <p:nvPr/>
          </p:nvPicPr>
          <p:blipFill>
            <a:blip r:embed="rId9"/>
            <a:stretch>
              <a:fillRect/>
            </a:stretch>
          </p:blipFill>
          <p:spPr>
            <a:xfrm>
              <a:off x="6172200" y="2209800"/>
              <a:ext cx="1143000" cy="1143000"/>
            </a:xfrm>
            <a:prstGeom prst="rect">
              <a:avLst/>
            </a:prstGeom>
          </p:spPr>
        </p:pic>
        <p:pic>
          <p:nvPicPr>
            <p:cNvPr id="11" name="object 11"/>
            <p:cNvPicPr/>
            <p:nvPr/>
          </p:nvPicPr>
          <p:blipFill>
            <a:blip r:embed="rId10"/>
            <a:stretch>
              <a:fillRect/>
            </a:stretch>
          </p:blipFill>
          <p:spPr>
            <a:xfrm>
              <a:off x="7620000" y="2438400"/>
              <a:ext cx="1295400" cy="838200"/>
            </a:xfrm>
            <a:prstGeom prst="rect">
              <a:avLst/>
            </a:prstGeom>
          </p:spPr>
        </p:pic>
        <p:sp>
          <p:nvSpPr>
            <p:cNvPr id="12" name="object 12"/>
            <p:cNvSpPr/>
            <p:nvPr/>
          </p:nvSpPr>
          <p:spPr>
            <a:xfrm>
              <a:off x="1447800" y="1600200"/>
              <a:ext cx="1676400" cy="533400"/>
            </a:xfrm>
            <a:custGeom>
              <a:rect l="l" t="t" r="r" b="b"/>
              <a:pathLst>
                <a:path w="1676400" h="533400">
                  <a:moveTo>
                    <a:pt x="419097" y="533400"/>
                  </a:moveTo>
                  <a:lnTo>
                    <a:pt x="0" y="266700"/>
                  </a:lnTo>
                  <a:lnTo>
                    <a:pt x="419097" y="0"/>
                  </a:lnTo>
                  <a:lnTo>
                    <a:pt x="419097" y="133350"/>
                  </a:lnTo>
                  <a:lnTo>
                    <a:pt x="1676400" y="133350"/>
                  </a:lnTo>
                  <a:lnTo>
                    <a:pt x="1676400" y="400050"/>
                  </a:lnTo>
                  <a:lnTo>
                    <a:pt x="419097" y="400050"/>
                  </a:lnTo>
                  <a:lnTo>
                    <a:pt x="419097" y="533400"/>
                  </a:lnTo>
                  <a:close/>
                </a:path>
              </a:pathLst>
            </a:custGeom>
            <a:solidFill>
              <a:srgbClr val="FF6600"/>
            </a:solidFill>
          </p:spPr>
          <p:txBody>
            <a:bodyPr wrap="square" lIns="0" tIns="0" rIns="0" bIns="0" rtlCol="0"/>
            <a:lstStyle/>
            <a:p/>
          </p:txBody>
        </p:sp>
      </p:grpSp>
      <p:sp>
        <p:nvSpPr>
          <p:cNvPr id="13" name="object 13"/>
          <p:cNvSpPr txBox="1"/>
          <p:nvPr/>
        </p:nvSpPr>
        <p:spPr>
          <a:xfrm>
            <a:off x="3273425" y="1460335"/>
            <a:ext cx="4770755" cy="980440"/>
          </a:xfrm>
          <a:prstGeom prst="rect">
            <a:avLst/>
          </a:prstGeom>
        </p:spPr>
        <p:txBody>
          <a:bodyPr vert="horz" wrap="square" lIns="0" tIns="37465" rIns="0" bIns="0" rtlCol="0">
            <a:spAutoFit/>
          </a:bodyPr>
          <a:lstStyle/>
          <a:p>
            <a:pPr marL="1254125" marR="5080" indent="-1242060">
              <a:lnSpc>
                <a:spcPct val="95500"/>
              </a:lnSpc>
              <a:spcBef>
                <a:spcPts val="295"/>
              </a:spcBef>
              <a:tabLst>
                <a:tab pos="306705"/>
              </a:tabLst>
            </a:pPr>
            <a:r>
              <a:rPr sz="3600" u="heavy">
                <a:solidFill>
                  <a:srgbClr val="003399"/>
                </a:solidFill>
                <a:uFill>
                  <a:solidFill>
                    <a:srgbClr val="00B050"/>
                  </a:solidFill>
                </a:uFill>
                <a:latin typeface="Times New Roman"/>
                <a:cs typeface="Times New Roman"/>
              </a:rPr>
              <a:t>	</a:t>
            </a:r>
            <a:r>
              <a:rPr sz="3600" u="heavy">
                <a:solidFill>
                  <a:srgbClr val="003399"/>
                </a:solidFill>
                <a:uFill>
                  <a:solidFill>
                    <a:srgbClr val="00B050"/>
                  </a:solidFill>
                </a:uFill>
                <a:latin typeface="宋体"/>
                <a:cs typeface="宋体"/>
              </a:rPr>
              <a:t>信息流</a:t>
            </a:r>
            <a:r>
              <a:rPr sz="2800" b="1">
                <a:solidFill>
                  <a:srgbClr val="003399"/>
                </a:solidFill>
                <a:latin typeface="Times New Roman"/>
                <a:cs typeface="Times New Roman"/>
              </a:rPr>
              <a:t>Accurate</a:t>
            </a:r>
            <a:r>
              <a:rPr sz="2800" b="1" spc="-30">
                <a:solidFill>
                  <a:srgbClr val="003399"/>
                </a:solidFill>
                <a:latin typeface="Times New Roman"/>
                <a:cs typeface="Times New Roman"/>
              </a:rPr>
              <a:t> </a:t>
            </a:r>
            <a:r>
              <a:rPr sz="2800" b="1">
                <a:solidFill>
                  <a:srgbClr val="003399"/>
                </a:solidFill>
                <a:latin typeface="Times New Roman"/>
                <a:cs typeface="Times New Roman"/>
              </a:rPr>
              <a:t>and</a:t>
            </a:r>
            <a:r>
              <a:rPr sz="2800" b="1" spc="-10">
                <a:solidFill>
                  <a:srgbClr val="003399"/>
                </a:solidFill>
                <a:latin typeface="Times New Roman"/>
                <a:cs typeface="Times New Roman"/>
              </a:rPr>
              <a:t> timely </a:t>
            </a:r>
            <a:r>
              <a:rPr sz="2800" b="1">
                <a:solidFill>
                  <a:srgbClr val="003399"/>
                </a:solidFill>
                <a:latin typeface="Times New Roman"/>
                <a:cs typeface="Times New Roman"/>
              </a:rPr>
              <a:t>information</a:t>
            </a:r>
            <a:r>
              <a:rPr sz="2800" b="1" spc="-30">
                <a:solidFill>
                  <a:srgbClr val="003399"/>
                </a:solidFill>
                <a:latin typeface="Times New Roman"/>
                <a:cs typeface="Times New Roman"/>
              </a:rPr>
              <a:t> </a:t>
            </a:r>
            <a:r>
              <a:rPr sz="2800" b="1" spc="-20">
                <a:solidFill>
                  <a:srgbClr val="003399"/>
                </a:solidFill>
                <a:latin typeface="Times New Roman"/>
                <a:cs typeface="Times New Roman"/>
              </a:rPr>
              <a:t>flow</a:t>
            </a:r>
            <a:endParaRPr sz="2800">
              <a:latin typeface="Times New Roman"/>
              <a:cs typeface="Times New Roman"/>
            </a:endParaRPr>
          </a:p>
        </p:txBody>
      </p:sp>
      <p:grpSp>
        <p:nvGrpSpPr>
          <p:cNvPr id="14" name="object 14"/>
          <p:cNvGrpSpPr/>
          <p:nvPr/>
        </p:nvGrpSpPr>
        <p:grpSpPr>
          <a:xfrm>
            <a:off x="773563" y="963614"/>
            <a:ext cx="7610475" cy="3608704"/>
            <a:chOff x="773563" y="963614"/>
            <a:chExt cx="7610475" cy="3608704"/>
          </a:xfrm>
        </p:grpSpPr>
        <p:sp>
          <p:nvSpPr>
            <p:cNvPr id="15" name="object 15"/>
            <p:cNvSpPr/>
            <p:nvPr/>
          </p:nvSpPr>
          <p:spPr>
            <a:xfrm>
              <a:off x="5257800" y="4038600"/>
              <a:ext cx="1600200" cy="533400"/>
            </a:xfrm>
            <a:custGeom>
              <a:rect l="l" t="t" r="r" b="b"/>
              <a:pathLst>
                <a:path w="1600200" h="533400">
                  <a:moveTo>
                    <a:pt x="1200150" y="533400"/>
                  </a:moveTo>
                  <a:lnTo>
                    <a:pt x="1200150" y="400050"/>
                  </a:lnTo>
                  <a:lnTo>
                    <a:pt x="0" y="400050"/>
                  </a:lnTo>
                  <a:lnTo>
                    <a:pt x="0" y="133350"/>
                  </a:lnTo>
                  <a:lnTo>
                    <a:pt x="1200150" y="133350"/>
                  </a:lnTo>
                  <a:lnTo>
                    <a:pt x="1200150" y="0"/>
                  </a:lnTo>
                  <a:lnTo>
                    <a:pt x="1600200" y="266700"/>
                  </a:lnTo>
                  <a:lnTo>
                    <a:pt x="1200150" y="533400"/>
                  </a:lnTo>
                  <a:close/>
                </a:path>
              </a:pathLst>
            </a:custGeom>
            <a:solidFill>
              <a:srgbClr val="FF6600"/>
            </a:solidFill>
          </p:spPr>
          <p:txBody>
            <a:bodyPr wrap="square" lIns="0" tIns="0" rIns="0" bIns="0" rtlCol="0"/>
            <a:lstStyle/>
            <a:p/>
          </p:txBody>
        </p:sp>
        <p:sp>
          <p:nvSpPr>
            <p:cNvPr id="16" name="object 16"/>
            <p:cNvSpPr/>
            <p:nvPr/>
          </p:nvSpPr>
          <p:spPr>
            <a:xfrm>
              <a:off x="773557" y="963624"/>
              <a:ext cx="7610475" cy="3179445"/>
            </a:xfrm>
            <a:custGeom>
              <a:rect l="l" t="t" r="r" b="b"/>
              <a:pathLst>
                <a:path w="7610475" h="3179445">
                  <a:moveTo>
                    <a:pt x="7508253" y="1472603"/>
                  </a:moveTo>
                  <a:lnTo>
                    <a:pt x="7486878" y="1333677"/>
                  </a:lnTo>
                  <a:lnTo>
                    <a:pt x="7421994" y="1194790"/>
                  </a:lnTo>
                  <a:lnTo>
                    <a:pt x="7320940" y="1059167"/>
                  </a:lnTo>
                  <a:lnTo>
                    <a:pt x="7181050" y="927887"/>
                  </a:lnTo>
                  <a:lnTo>
                    <a:pt x="7012533" y="800011"/>
                  </a:lnTo>
                  <a:lnTo>
                    <a:pt x="6810540" y="678853"/>
                  </a:lnTo>
                  <a:lnTo>
                    <a:pt x="6583197" y="564159"/>
                  </a:lnTo>
                  <a:lnTo>
                    <a:pt x="6332741" y="458050"/>
                  </a:lnTo>
                  <a:lnTo>
                    <a:pt x="6058967" y="358330"/>
                  </a:lnTo>
                  <a:lnTo>
                    <a:pt x="5766117" y="269227"/>
                  </a:lnTo>
                  <a:lnTo>
                    <a:pt x="5456618" y="192913"/>
                  </a:lnTo>
                  <a:lnTo>
                    <a:pt x="5134165" y="125056"/>
                  </a:lnTo>
                  <a:lnTo>
                    <a:pt x="4799177" y="72059"/>
                  </a:lnTo>
                  <a:lnTo>
                    <a:pt x="4457674" y="31775"/>
                  </a:lnTo>
                  <a:lnTo>
                    <a:pt x="4109936" y="8458"/>
                  </a:lnTo>
                  <a:lnTo>
                    <a:pt x="3760076" y="0"/>
                  </a:lnTo>
                  <a:lnTo>
                    <a:pt x="3410216" y="6375"/>
                  </a:lnTo>
                  <a:lnTo>
                    <a:pt x="3062313" y="27609"/>
                  </a:lnTo>
                  <a:lnTo>
                    <a:pt x="2386330" y="106032"/>
                  </a:lnTo>
                  <a:lnTo>
                    <a:pt x="2064042" y="161175"/>
                  </a:lnTo>
                  <a:lnTo>
                    <a:pt x="1754365" y="226936"/>
                  </a:lnTo>
                  <a:lnTo>
                    <a:pt x="1461731" y="303288"/>
                  </a:lnTo>
                  <a:lnTo>
                    <a:pt x="1188034" y="386054"/>
                  </a:lnTo>
                  <a:lnTo>
                    <a:pt x="937412" y="475284"/>
                  </a:lnTo>
                  <a:lnTo>
                    <a:pt x="710120" y="573024"/>
                  </a:lnTo>
                  <a:lnTo>
                    <a:pt x="507847" y="675309"/>
                  </a:lnTo>
                  <a:lnTo>
                    <a:pt x="339344" y="782053"/>
                  </a:lnTo>
                  <a:lnTo>
                    <a:pt x="201129" y="892632"/>
                  </a:lnTo>
                  <a:lnTo>
                    <a:pt x="99796" y="1006792"/>
                  </a:lnTo>
                  <a:lnTo>
                    <a:pt x="34442" y="1126363"/>
                  </a:lnTo>
                  <a:lnTo>
                    <a:pt x="28092" y="1159281"/>
                  </a:lnTo>
                  <a:lnTo>
                    <a:pt x="0" y="1154087"/>
                  </a:lnTo>
                  <a:lnTo>
                    <a:pt x="26530" y="1246174"/>
                  </a:lnTo>
                  <a:lnTo>
                    <a:pt x="84289" y="1169695"/>
                  </a:lnTo>
                  <a:lnTo>
                    <a:pt x="56197" y="1164488"/>
                  </a:lnTo>
                  <a:lnTo>
                    <a:pt x="60248" y="1142606"/>
                  </a:lnTo>
                  <a:lnTo>
                    <a:pt x="121894" y="1025702"/>
                  </a:lnTo>
                  <a:lnTo>
                    <a:pt x="219608" y="914755"/>
                  </a:lnTo>
                  <a:lnTo>
                    <a:pt x="220560" y="913676"/>
                  </a:lnTo>
                  <a:lnTo>
                    <a:pt x="221373" y="913028"/>
                  </a:lnTo>
                  <a:lnTo>
                    <a:pt x="357200" y="804367"/>
                  </a:lnTo>
                  <a:lnTo>
                    <a:pt x="523125" y="699452"/>
                  </a:lnTo>
                  <a:lnTo>
                    <a:pt x="723011" y="598538"/>
                  </a:lnTo>
                  <a:lnTo>
                    <a:pt x="948690" y="501535"/>
                  </a:lnTo>
                  <a:lnTo>
                    <a:pt x="1197610" y="412978"/>
                  </a:lnTo>
                  <a:lnTo>
                    <a:pt x="1469999" y="330644"/>
                  </a:lnTo>
                  <a:lnTo>
                    <a:pt x="1761578" y="254584"/>
                  </a:lnTo>
                  <a:lnTo>
                    <a:pt x="2069973" y="189128"/>
                  </a:lnTo>
                  <a:lnTo>
                    <a:pt x="2391143" y="134200"/>
                  </a:lnTo>
                  <a:lnTo>
                    <a:pt x="3065602" y="55994"/>
                  </a:lnTo>
                  <a:lnTo>
                    <a:pt x="3411956" y="34886"/>
                  </a:lnTo>
                  <a:lnTo>
                    <a:pt x="3760597" y="28562"/>
                  </a:lnTo>
                  <a:lnTo>
                    <a:pt x="4109237" y="37033"/>
                  </a:lnTo>
                  <a:lnTo>
                    <a:pt x="4455769" y="60286"/>
                  </a:lnTo>
                  <a:lnTo>
                    <a:pt x="4795825" y="100431"/>
                  </a:lnTo>
                  <a:lnTo>
                    <a:pt x="5129708" y="153276"/>
                  </a:lnTo>
                  <a:lnTo>
                    <a:pt x="5450725" y="220878"/>
                  </a:lnTo>
                  <a:lnTo>
                    <a:pt x="5759285" y="296964"/>
                  </a:lnTo>
                  <a:lnTo>
                    <a:pt x="6050648" y="385660"/>
                  </a:lnTo>
                  <a:lnTo>
                    <a:pt x="6322962" y="484911"/>
                  </a:lnTo>
                  <a:lnTo>
                    <a:pt x="6572047" y="590473"/>
                  </a:lnTo>
                  <a:lnTo>
                    <a:pt x="6797662" y="704367"/>
                  </a:lnTo>
                  <a:lnTo>
                    <a:pt x="6997840" y="824509"/>
                  </a:lnTo>
                  <a:lnTo>
                    <a:pt x="7163765" y="950645"/>
                  </a:lnTo>
                  <a:lnTo>
                    <a:pt x="7298537" y="1077226"/>
                  </a:lnTo>
                  <a:lnTo>
                    <a:pt x="7396531" y="1208278"/>
                  </a:lnTo>
                  <a:lnTo>
                    <a:pt x="7458850" y="1340739"/>
                  </a:lnTo>
                  <a:lnTo>
                    <a:pt x="7459167" y="1341399"/>
                  </a:lnTo>
                  <a:lnTo>
                    <a:pt x="7460031" y="1347076"/>
                  </a:lnTo>
                  <a:lnTo>
                    <a:pt x="7480020" y="1476959"/>
                  </a:lnTo>
                  <a:lnTo>
                    <a:pt x="7508253" y="1472603"/>
                  </a:lnTo>
                  <a:close/>
                </a:path>
                <a:path w="7610475" h="3179445">
                  <a:moveTo>
                    <a:pt x="7610018" y="2707779"/>
                  </a:moveTo>
                  <a:lnTo>
                    <a:pt x="7568565" y="2725407"/>
                  </a:lnTo>
                  <a:lnTo>
                    <a:pt x="7521803" y="2745270"/>
                  </a:lnTo>
                  <a:lnTo>
                    <a:pt x="7541806" y="2762300"/>
                  </a:lnTo>
                  <a:lnTo>
                    <a:pt x="7519949" y="2778645"/>
                  </a:lnTo>
                  <a:lnTo>
                    <a:pt x="7518260" y="2779915"/>
                  </a:lnTo>
                  <a:lnTo>
                    <a:pt x="7516787" y="2780512"/>
                  </a:lnTo>
                  <a:lnTo>
                    <a:pt x="7417625" y="2821076"/>
                  </a:lnTo>
                  <a:lnTo>
                    <a:pt x="7280783" y="2861094"/>
                  </a:lnTo>
                  <a:lnTo>
                    <a:pt x="7109968" y="2901175"/>
                  </a:lnTo>
                  <a:lnTo>
                    <a:pt x="6907174" y="2939199"/>
                  </a:lnTo>
                  <a:lnTo>
                    <a:pt x="6679044" y="2975127"/>
                  </a:lnTo>
                  <a:lnTo>
                    <a:pt x="6423063" y="3006852"/>
                  </a:lnTo>
                  <a:lnTo>
                    <a:pt x="6146076" y="3038576"/>
                  </a:lnTo>
                  <a:lnTo>
                    <a:pt x="5849912" y="3066072"/>
                  </a:lnTo>
                  <a:lnTo>
                    <a:pt x="5536971" y="3091459"/>
                  </a:lnTo>
                  <a:lnTo>
                    <a:pt x="5209095" y="3110496"/>
                  </a:lnTo>
                  <a:lnTo>
                    <a:pt x="4526254" y="3140100"/>
                  </a:lnTo>
                  <a:lnTo>
                    <a:pt x="3819156" y="3150692"/>
                  </a:lnTo>
                  <a:lnTo>
                    <a:pt x="3112414" y="3146463"/>
                  </a:lnTo>
                  <a:lnTo>
                    <a:pt x="2426766" y="3131655"/>
                  </a:lnTo>
                  <a:lnTo>
                    <a:pt x="2100910" y="3121075"/>
                  </a:lnTo>
                  <a:lnTo>
                    <a:pt x="1787677" y="3108375"/>
                  </a:lnTo>
                  <a:lnTo>
                    <a:pt x="1489494" y="3095688"/>
                  </a:lnTo>
                  <a:lnTo>
                    <a:pt x="1212291" y="3078759"/>
                  </a:lnTo>
                  <a:lnTo>
                    <a:pt x="958380" y="3061830"/>
                  </a:lnTo>
                  <a:lnTo>
                    <a:pt x="727964" y="3044926"/>
                  </a:lnTo>
                  <a:lnTo>
                    <a:pt x="527113" y="3025902"/>
                  </a:lnTo>
                  <a:lnTo>
                    <a:pt x="356260" y="3006928"/>
                  </a:lnTo>
                  <a:lnTo>
                    <a:pt x="219354" y="2985884"/>
                  </a:lnTo>
                  <a:lnTo>
                    <a:pt x="117309" y="2965158"/>
                  </a:lnTo>
                  <a:lnTo>
                    <a:pt x="59385" y="2945854"/>
                  </a:lnTo>
                  <a:lnTo>
                    <a:pt x="56997" y="2945066"/>
                  </a:lnTo>
                  <a:lnTo>
                    <a:pt x="53809" y="2941866"/>
                  </a:lnTo>
                  <a:lnTo>
                    <a:pt x="38227" y="2926283"/>
                  </a:lnTo>
                  <a:lnTo>
                    <a:pt x="18021" y="2946489"/>
                  </a:lnTo>
                  <a:lnTo>
                    <a:pt x="40754" y="2969222"/>
                  </a:lnTo>
                  <a:lnTo>
                    <a:pt x="108267" y="2992272"/>
                  </a:lnTo>
                  <a:lnTo>
                    <a:pt x="213652" y="3013887"/>
                  </a:lnTo>
                  <a:lnTo>
                    <a:pt x="351917" y="3035173"/>
                  </a:lnTo>
                  <a:lnTo>
                    <a:pt x="523963" y="3054299"/>
                  </a:lnTo>
                  <a:lnTo>
                    <a:pt x="725271" y="3073374"/>
                  </a:lnTo>
                  <a:lnTo>
                    <a:pt x="956284" y="3090329"/>
                  </a:lnTo>
                  <a:lnTo>
                    <a:pt x="1210386" y="3107271"/>
                  </a:lnTo>
                  <a:lnTo>
                    <a:pt x="1487754" y="3124212"/>
                  </a:lnTo>
                  <a:lnTo>
                    <a:pt x="1786458" y="3136925"/>
                  </a:lnTo>
                  <a:lnTo>
                    <a:pt x="2099754" y="3149625"/>
                  </a:lnTo>
                  <a:lnTo>
                    <a:pt x="2425839" y="3160217"/>
                  </a:lnTo>
                  <a:lnTo>
                    <a:pt x="3111792" y="3175038"/>
                  </a:lnTo>
                  <a:lnTo>
                    <a:pt x="3818979" y="3179267"/>
                  </a:lnTo>
                  <a:lnTo>
                    <a:pt x="4525823" y="3168688"/>
                  </a:lnTo>
                  <a:lnTo>
                    <a:pt x="5210340" y="3139046"/>
                  </a:lnTo>
                  <a:lnTo>
                    <a:pt x="5538635" y="3119983"/>
                  </a:lnTo>
                  <a:lnTo>
                    <a:pt x="5852223" y="3094558"/>
                  </a:lnTo>
                  <a:lnTo>
                    <a:pt x="6148717" y="3067024"/>
                  </a:lnTo>
                  <a:lnTo>
                    <a:pt x="6426314" y="3035249"/>
                  </a:lnTo>
                  <a:lnTo>
                    <a:pt x="6682562" y="3003473"/>
                  </a:lnTo>
                  <a:lnTo>
                    <a:pt x="6911619" y="2967431"/>
                  </a:lnTo>
                  <a:lnTo>
                    <a:pt x="7115238" y="2929255"/>
                  </a:lnTo>
                  <a:lnTo>
                    <a:pt x="7287311" y="2888907"/>
                  </a:lnTo>
                  <a:lnTo>
                    <a:pt x="7425639" y="2848495"/>
                  </a:lnTo>
                  <a:lnTo>
                    <a:pt x="7531875" y="2805226"/>
                  </a:lnTo>
                  <a:lnTo>
                    <a:pt x="7564120" y="2781287"/>
                  </a:lnTo>
                  <a:lnTo>
                    <a:pt x="7587081" y="2800845"/>
                  </a:lnTo>
                  <a:lnTo>
                    <a:pt x="7610018" y="2707779"/>
                  </a:lnTo>
                  <a:close/>
                </a:path>
              </a:pathLst>
            </a:custGeom>
            <a:solidFill>
              <a:srgbClr val="003399"/>
            </a:solidFill>
          </p:spPr>
          <p:txBody>
            <a:bodyPr wrap="square" lIns="0" tIns="0" rIns="0" bIns="0" rtlCol="0"/>
            <a:lstStyle/>
            <a:p/>
          </p:txBody>
        </p:sp>
      </p:grpSp>
      <p:sp>
        <p:nvSpPr>
          <p:cNvPr id="17" name="object 17"/>
          <p:cNvSpPr txBox="1"/>
          <p:nvPr/>
        </p:nvSpPr>
        <p:spPr>
          <a:xfrm>
            <a:off x="307340" y="3529484"/>
            <a:ext cx="956310" cy="330200"/>
          </a:xfrm>
          <a:prstGeom prst="rect">
            <a:avLst/>
          </a:prstGeom>
        </p:spPr>
        <p:txBody>
          <a:bodyPr vert="horz" wrap="square" lIns="0" tIns="12700" rIns="0" bIns="0" rtlCol="0">
            <a:spAutoFit/>
          </a:bodyPr>
          <a:lstStyle/>
          <a:p>
            <a:pPr marL="12700">
              <a:lnSpc>
                <a:spcPct val="100000"/>
              </a:lnSpc>
              <a:spcBef>
                <a:spcPts val="100"/>
              </a:spcBef>
            </a:pPr>
            <a:r>
              <a:rPr sz="2000" b="1" spc="-10">
                <a:solidFill>
                  <a:srgbClr val="003399"/>
                </a:solidFill>
                <a:latin typeface="Times New Roman"/>
                <a:cs typeface="Times New Roman"/>
              </a:rPr>
              <a:t>Supplier</a:t>
            </a:r>
            <a:endParaRPr sz="2000">
              <a:latin typeface="Times New Roman"/>
              <a:cs typeface="Times New Roman"/>
            </a:endParaRPr>
          </a:p>
        </p:txBody>
      </p:sp>
      <p:sp>
        <p:nvSpPr>
          <p:cNvPr id="18" name="object 18"/>
          <p:cNvSpPr txBox="1"/>
          <p:nvPr/>
        </p:nvSpPr>
        <p:spPr>
          <a:xfrm>
            <a:off x="1659583" y="3501210"/>
            <a:ext cx="1362710" cy="394335"/>
          </a:xfrm>
          <a:prstGeom prst="rect">
            <a:avLst/>
          </a:prstGeom>
        </p:spPr>
        <p:txBody>
          <a:bodyPr vert="horz" wrap="square" lIns="0" tIns="0" rIns="0" bIns="0" rtlCol="0">
            <a:spAutoFit/>
          </a:bodyPr>
          <a:lstStyle/>
          <a:p>
            <a:pPr>
              <a:lnSpc>
                <a:spcPts val="3055"/>
              </a:lnSpc>
            </a:pPr>
            <a:r>
              <a:rPr sz="2800" b="1" spc="-10">
                <a:solidFill>
                  <a:srgbClr val="003399"/>
                </a:solidFill>
                <a:latin typeface="Times New Roman"/>
                <a:cs typeface="Times New Roman"/>
              </a:rPr>
              <a:t>Manufac</a:t>
            </a:r>
            <a:endParaRPr sz="2800">
              <a:latin typeface="Times New Roman"/>
              <a:cs typeface="Times New Roman"/>
            </a:endParaRPr>
          </a:p>
        </p:txBody>
      </p:sp>
      <p:sp>
        <p:nvSpPr>
          <p:cNvPr id="19" name="object 19"/>
          <p:cNvSpPr txBox="1"/>
          <p:nvPr/>
        </p:nvSpPr>
        <p:spPr>
          <a:xfrm>
            <a:off x="3009297" y="3449790"/>
            <a:ext cx="2073910" cy="452120"/>
          </a:xfrm>
          <a:prstGeom prst="rect">
            <a:avLst/>
          </a:prstGeom>
        </p:spPr>
        <p:txBody>
          <a:bodyPr vert="horz" wrap="square" lIns="0" tIns="12700" rIns="0" bIns="0" rtlCol="0">
            <a:spAutoFit/>
          </a:bodyPr>
          <a:lstStyle/>
          <a:p>
            <a:pPr marL="12700">
              <a:lnSpc>
                <a:spcPct val="100000"/>
              </a:lnSpc>
              <a:spcBef>
                <a:spcPts val="100"/>
              </a:spcBef>
            </a:pPr>
            <a:r>
              <a:rPr sz="2800" b="1" spc="-505">
                <a:solidFill>
                  <a:srgbClr val="003399"/>
                </a:solidFill>
                <a:latin typeface="Times New Roman"/>
                <a:cs typeface="Times New Roman"/>
              </a:rPr>
              <a:t>t</a:t>
            </a:r>
            <a:r>
              <a:rPr sz="2800" b="1" spc="-5">
                <a:solidFill>
                  <a:srgbClr val="003399"/>
                </a:solidFill>
                <a:latin typeface="Times New Roman"/>
                <a:cs typeface="Times New Roman"/>
              </a:rPr>
              <a:t>M</a:t>
            </a:r>
            <a:r>
              <a:rPr sz="2800" b="1">
                <a:solidFill>
                  <a:srgbClr val="003399"/>
                </a:solidFill>
                <a:latin typeface="Times New Roman"/>
                <a:cs typeface="Times New Roman"/>
              </a:rPr>
              <a:t>anufa</a:t>
            </a:r>
            <a:r>
              <a:rPr sz="2800" b="1" spc="-5">
                <a:solidFill>
                  <a:srgbClr val="003399"/>
                </a:solidFill>
                <a:latin typeface="Times New Roman"/>
                <a:cs typeface="Times New Roman"/>
              </a:rPr>
              <a:t>c</a:t>
            </a:r>
            <a:r>
              <a:rPr sz="2800" b="1">
                <a:solidFill>
                  <a:srgbClr val="003399"/>
                </a:solidFill>
                <a:latin typeface="Times New Roman"/>
                <a:cs typeface="Times New Roman"/>
              </a:rPr>
              <a:t>tu</a:t>
            </a:r>
            <a:r>
              <a:rPr sz="2800" b="1" spc="-5">
                <a:solidFill>
                  <a:srgbClr val="003399"/>
                </a:solidFill>
                <a:latin typeface="Times New Roman"/>
                <a:cs typeface="Times New Roman"/>
              </a:rPr>
              <a:t>re</a:t>
            </a:r>
            <a:endParaRPr sz="2800">
              <a:latin typeface="Times New Roman"/>
              <a:cs typeface="Times New Roman"/>
            </a:endParaRPr>
          </a:p>
        </p:txBody>
      </p:sp>
      <p:sp>
        <p:nvSpPr>
          <p:cNvPr id="20" name="object 20"/>
          <p:cNvSpPr txBox="1"/>
          <p:nvPr/>
        </p:nvSpPr>
        <p:spPr>
          <a:xfrm>
            <a:off x="7804869" y="3300884"/>
            <a:ext cx="1153795" cy="330200"/>
          </a:xfrm>
          <a:prstGeom prst="rect">
            <a:avLst/>
          </a:prstGeom>
        </p:spPr>
        <p:txBody>
          <a:bodyPr vert="horz" wrap="square" lIns="0" tIns="12700" rIns="0" bIns="0" rtlCol="0">
            <a:spAutoFit/>
          </a:bodyPr>
          <a:lstStyle/>
          <a:p>
            <a:pPr marL="12700">
              <a:lnSpc>
                <a:spcPct val="100000"/>
              </a:lnSpc>
              <a:spcBef>
                <a:spcPts val="100"/>
              </a:spcBef>
            </a:pPr>
            <a:r>
              <a:rPr sz="2000" b="1" spc="-10">
                <a:solidFill>
                  <a:srgbClr val="003399"/>
                </a:solidFill>
                <a:latin typeface="Times New Roman"/>
                <a:cs typeface="Times New Roman"/>
              </a:rPr>
              <a:t>Consumer</a:t>
            </a:r>
            <a:endParaRPr sz="2000">
              <a:latin typeface="Times New Roman"/>
              <a:cs typeface="Times New Roman"/>
            </a:endParaRPr>
          </a:p>
        </p:txBody>
      </p:sp>
      <p:sp>
        <p:nvSpPr>
          <p:cNvPr id="21" name="object 21"/>
          <p:cNvSpPr txBox="1"/>
          <p:nvPr/>
        </p:nvSpPr>
        <p:spPr>
          <a:xfrm>
            <a:off x="6497016" y="3417441"/>
            <a:ext cx="873760" cy="281305"/>
          </a:xfrm>
          <a:prstGeom prst="rect">
            <a:avLst/>
          </a:prstGeom>
        </p:spPr>
        <p:txBody>
          <a:bodyPr vert="horz" wrap="square" lIns="0" tIns="0" rIns="0" bIns="0" rtlCol="0">
            <a:spAutoFit/>
          </a:bodyPr>
          <a:lstStyle/>
          <a:p>
            <a:pPr>
              <a:lnSpc>
                <a:spcPts val="2180"/>
              </a:lnSpc>
            </a:pPr>
            <a:r>
              <a:rPr sz="2000" b="1" spc="-10">
                <a:solidFill>
                  <a:srgbClr val="003399"/>
                </a:solidFill>
                <a:latin typeface="Times New Roman"/>
                <a:cs typeface="Times New Roman"/>
              </a:rPr>
              <a:t>Retailer</a:t>
            </a:r>
            <a:endParaRPr sz="2000">
              <a:latin typeface="Times New Roman"/>
              <a:cs typeface="Times New Roman"/>
            </a:endParaRPr>
          </a:p>
        </p:txBody>
      </p:sp>
      <p:sp>
        <p:nvSpPr>
          <p:cNvPr id="22" name="object 22"/>
          <p:cNvSpPr txBox="1"/>
          <p:nvPr/>
        </p:nvSpPr>
        <p:spPr>
          <a:xfrm>
            <a:off x="5070206" y="3501210"/>
            <a:ext cx="1024255" cy="394335"/>
          </a:xfrm>
          <a:prstGeom prst="rect">
            <a:avLst/>
          </a:prstGeom>
        </p:spPr>
        <p:txBody>
          <a:bodyPr vert="horz" wrap="square" lIns="0" tIns="0" rIns="0" bIns="0" rtlCol="0">
            <a:spAutoFit/>
          </a:bodyPr>
          <a:lstStyle/>
          <a:p>
            <a:pPr>
              <a:lnSpc>
                <a:spcPts val="3055"/>
              </a:lnSpc>
            </a:pPr>
            <a:r>
              <a:rPr sz="2800" b="1" spc="-969">
                <a:solidFill>
                  <a:srgbClr val="003399"/>
                </a:solidFill>
                <a:latin typeface="Times New Roman"/>
                <a:cs typeface="Times New Roman"/>
              </a:rPr>
              <a:t>r</a:t>
            </a:r>
            <a:r>
              <a:rPr sz="2800" b="1" spc="-15">
                <a:solidFill>
                  <a:srgbClr val="003399"/>
                </a:solidFill>
                <a:latin typeface="Times New Roman"/>
                <a:cs typeface="Times New Roman"/>
              </a:rPr>
              <a:t>Who</a:t>
            </a:r>
            <a:r>
              <a:rPr sz="2800" b="1" spc="-20">
                <a:solidFill>
                  <a:srgbClr val="003399"/>
                </a:solidFill>
                <a:latin typeface="Times New Roman"/>
                <a:cs typeface="Times New Roman"/>
              </a:rPr>
              <a:t>le</a:t>
            </a:r>
            <a:endParaRPr sz="2800">
              <a:latin typeface="Times New Roman"/>
              <a:cs typeface="Times New Roman"/>
            </a:endParaRPr>
          </a:p>
        </p:txBody>
      </p:sp>
      <p:sp>
        <p:nvSpPr>
          <p:cNvPr id="23" name="object 23"/>
          <p:cNvSpPr txBox="1"/>
          <p:nvPr/>
        </p:nvSpPr>
        <p:spPr>
          <a:xfrm>
            <a:off x="2051968" y="3876510"/>
            <a:ext cx="3926204" cy="452120"/>
          </a:xfrm>
          <a:prstGeom prst="rect">
            <a:avLst/>
          </a:prstGeom>
        </p:spPr>
        <p:txBody>
          <a:bodyPr vert="horz" wrap="square" lIns="0" tIns="12700" rIns="0" bIns="0" rtlCol="0">
            <a:spAutoFit/>
          </a:bodyPr>
          <a:lstStyle/>
          <a:p>
            <a:pPr marL="12700">
              <a:lnSpc>
                <a:spcPct val="100000"/>
              </a:lnSpc>
              <a:spcBef>
                <a:spcPts val="100"/>
              </a:spcBef>
              <a:tabLst>
                <a:tab pos="1463675"/>
                <a:tab pos="3183255"/>
              </a:tabLst>
            </a:pPr>
            <a:r>
              <a:rPr sz="2800" b="1" spc="-20">
                <a:solidFill>
                  <a:srgbClr val="003399"/>
                </a:solidFill>
                <a:latin typeface="Times New Roman"/>
                <a:cs typeface="Times New Roman"/>
              </a:rPr>
              <a:t>urer</a:t>
            </a:r>
            <a:r>
              <a:rPr sz="2800" b="1">
                <a:solidFill>
                  <a:srgbClr val="003399"/>
                </a:solidFill>
                <a:latin typeface="Times New Roman"/>
                <a:cs typeface="Times New Roman"/>
              </a:rPr>
              <a:t>	(Sales</a:t>
            </a:r>
            <a:r>
              <a:rPr sz="2800" b="1" spc="-15">
                <a:solidFill>
                  <a:srgbClr val="003399"/>
                </a:solidFill>
                <a:latin typeface="Times New Roman"/>
                <a:cs typeface="Times New Roman"/>
              </a:rPr>
              <a:t> </a:t>
            </a:r>
            <a:r>
              <a:rPr sz="2800" b="1" spc="-50">
                <a:solidFill>
                  <a:srgbClr val="003399"/>
                </a:solidFill>
                <a:latin typeface="Times New Roman"/>
                <a:cs typeface="Times New Roman"/>
              </a:rPr>
              <a:t>&amp;</a:t>
            </a:r>
            <a:r>
              <a:rPr sz="2800" b="1">
                <a:solidFill>
                  <a:srgbClr val="003399"/>
                </a:solidFill>
                <a:latin typeface="Times New Roman"/>
                <a:cs typeface="Times New Roman"/>
              </a:rPr>
              <a:t>	</a:t>
            </a:r>
            <a:r>
              <a:rPr sz="2800" b="1" spc="-10">
                <a:solidFill>
                  <a:srgbClr val="003399"/>
                </a:solidFill>
                <a:latin typeface="Times New Roman"/>
                <a:cs typeface="Times New Roman"/>
              </a:rPr>
              <a:t>saler</a:t>
            </a:r>
            <a:endParaRPr sz="2800">
              <a:latin typeface="Times New Roman"/>
              <a:cs typeface="Times New Roman"/>
            </a:endParaRPr>
          </a:p>
        </p:txBody>
      </p:sp>
      <p:sp>
        <p:nvSpPr>
          <p:cNvPr id="24" name="object 24"/>
          <p:cNvSpPr/>
          <p:nvPr/>
        </p:nvSpPr>
        <p:spPr>
          <a:xfrm>
            <a:off x="1447800" y="2666999"/>
            <a:ext cx="6248400" cy="381000"/>
          </a:xfrm>
          <a:custGeom>
            <a:rect l="l" t="t" r="r" b="b"/>
            <a:pathLst>
              <a:path w="6248400" h="381000">
                <a:moveTo>
                  <a:pt x="381000" y="190500"/>
                </a:moveTo>
                <a:lnTo>
                  <a:pt x="180975" y="0"/>
                </a:lnTo>
                <a:lnTo>
                  <a:pt x="180975" y="113118"/>
                </a:lnTo>
                <a:lnTo>
                  <a:pt x="0" y="113118"/>
                </a:lnTo>
                <a:lnTo>
                  <a:pt x="0" y="267893"/>
                </a:lnTo>
                <a:lnTo>
                  <a:pt x="180975" y="267893"/>
                </a:lnTo>
                <a:lnTo>
                  <a:pt x="180975" y="381000"/>
                </a:lnTo>
                <a:lnTo>
                  <a:pt x="381000" y="190500"/>
                </a:lnTo>
                <a:close/>
              </a:path>
              <a:path w="6248400" h="381000">
                <a:moveTo>
                  <a:pt x="2057400" y="190500"/>
                </a:moveTo>
                <a:lnTo>
                  <a:pt x="1857375" y="0"/>
                </a:lnTo>
                <a:lnTo>
                  <a:pt x="1857375" y="113118"/>
                </a:lnTo>
                <a:lnTo>
                  <a:pt x="1676400" y="113118"/>
                </a:lnTo>
                <a:lnTo>
                  <a:pt x="1676400" y="267893"/>
                </a:lnTo>
                <a:lnTo>
                  <a:pt x="1857375" y="267893"/>
                </a:lnTo>
                <a:lnTo>
                  <a:pt x="1857375" y="381000"/>
                </a:lnTo>
                <a:lnTo>
                  <a:pt x="2057400" y="190500"/>
                </a:lnTo>
                <a:close/>
              </a:path>
              <a:path w="6248400" h="381000">
                <a:moveTo>
                  <a:pt x="3581400" y="190500"/>
                </a:moveTo>
                <a:lnTo>
                  <a:pt x="3421367" y="0"/>
                </a:lnTo>
                <a:lnTo>
                  <a:pt x="3421367" y="113118"/>
                </a:lnTo>
                <a:lnTo>
                  <a:pt x="3276600" y="113118"/>
                </a:lnTo>
                <a:lnTo>
                  <a:pt x="3276600" y="267893"/>
                </a:lnTo>
                <a:lnTo>
                  <a:pt x="3421367" y="267893"/>
                </a:lnTo>
                <a:lnTo>
                  <a:pt x="3421367" y="381000"/>
                </a:lnTo>
                <a:lnTo>
                  <a:pt x="3581400" y="190500"/>
                </a:lnTo>
                <a:close/>
              </a:path>
              <a:path w="6248400" h="381000">
                <a:moveTo>
                  <a:pt x="4876800" y="190500"/>
                </a:moveTo>
                <a:lnTo>
                  <a:pt x="4676775" y="0"/>
                </a:lnTo>
                <a:lnTo>
                  <a:pt x="4676775" y="113118"/>
                </a:lnTo>
                <a:lnTo>
                  <a:pt x="4495800" y="113118"/>
                </a:lnTo>
                <a:lnTo>
                  <a:pt x="4495800" y="267893"/>
                </a:lnTo>
                <a:lnTo>
                  <a:pt x="4676775" y="267893"/>
                </a:lnTo>
                <a:lnTo>
                  <a:pt x="4676775" y="381000"/>
                </a:lnTo>
                <a:lnTo>
                  <a:pt x="4876800" y="190500"/>
                </a:lnTo>
                <a:close/>
              </a:path>
              <a:path w="6248400" h="381000">
                <a:moveTo>
                  <a:pt x="6248400" y="190500"/>
                </a:moveTo>
                <a:lnTo>
                  <a:pt x="6048375" y="0"/>
                </a:lnTo>
                <a:lnTo>
                  <a:pt x="6048375" y="113118"/>
                </a:lnTo>
                <a:lnTo>
                  <a:pt x="5867400" y="113118"/>
                </a:lnTo>
                <a:lnTo>
                  <a:pt x="5867400" y="267893"/>
                </a:lnTo>
                <a:lnTo>
                  <a:pt x="6048375" y="267893"/>
                </a:lnTo>
                <a:lnTo>
                  <a:pt x="6048375" y="381000"/>
                </a:lnTo>
                <a:lnTo>
                  <a:pt x="6248400" y="190500"/>
                </a:lnTo>
                <a:close/>
              </a:path>
            </a:pathLst>
          </a:custGeom>
          <a:solidFill>
            <a:srgbClr val="0033CC"/>
          </a:solidFill>
        </p:spPr>
        <p:txBody>
          <a:bodyPr wrap="square" lIns="0" tIns="0" rIns="0" bIns="0" rtlCol="0"/>
          <a:lstStyle/>
          <a:p/>
        </p:txBody>
      </p:sp>
      <p:sp>
        <p:nvSpPr>
          <p:cNvPr id="25" name="object 25"/>
          <p:cNvSpPr txBox="1">
            <a:spLocks noGrp="1"/>
          </p:cNvSpPr>
          <p:nvPr>
            <p:ph type="title"/>
          </p:nvPr>
        </p:nvSpPr>
        <p:spPr>
          <a:xfrm>
            <a:off x="1763713" y="44450"/>
            <a:ext cx="5323205" cy="685800"/>
          </a:xfrm>
          <a:prstGeom prst="rect">
            <a:avLst/>
          </a:prstGeom>
          <a:solidFill>
            <a:srgbClr val="FFFFFF"/>
          </a:solidFill>
        </p:spPr>
        <p:txBody>
          <a:bodyPr vert="horz" wrap="square" lIns="0" tIns="61594" rIns="0" bIns="0" rtlCol="0">
            <a:spAutoFit/>
          </a:bodyPr>
          <a:lstStyle/>
          <a:p>
            <a:pPr marL="121285">
              <a:lnSpc>
                <a:spcPct val="100000"/>
              </a:lnSpc>
              <a:spcBef>
                <a:spcPts val="484"/>
              </a:spcBef>
            </a:pPr>
            <a:r>
              <a:rPr sz="4000" spc="-5">
                <a:solidFill>
                  <a:srgbClr val="003399"/>
                </a:solidFill>
                <a:latin typeface="Microsoft JhengHei"/>
                <a:cs typeface="Microsoft JhengHei"/>
              </a:rPr>
              <a:t>供应链网链结构示意图</a:t>
            </a:r>
            <a:endParaRPr sz="4000">
              <a:latin typeface="Microsoft JhengHei"/>
              <a:cs typeface="Microsoft JhengHei"/>
            </a:endParaRPr>
          </a:p>
        </p:txBody>
      </p:sp>
      <p:sp>
        <p:nvSpPr>
          <p:cNvPr id="26" name="object 26"/>
          <p:cNvSpPr txBox="1"/>
          <p:nvPr/>
        </p:nvSpPr>
        <p:spPr>
          <a:xfrm>
            <a:off x="1826084" y="4172255"/>
            <a:ext cx="3587115" cy="1181735"/>
          </a:xfrm>
          <a:prstGeom prst="rect">
            <a:avLst/>
          </a:prstGeom>
        </p:spPr>
        <p:txBody>
          <a:bodyPr vert="horz" wrap="square" lIns="0" tIns="41910" rIns="0" bIns="0" rtlCol="0">
            <a:spAutoFit/>
          </a:bodyPr>
          <a:lstStyle/>
          <a:p>
            <a:pPr marL="50800">
              <a:lnSpc>
                <a:spcPct val="100000"/>
              </a:lnSpc>
              <a:spcBef>
                <a:spcPts val="330"/>
              </a:spcBef>
            </a:pPr>
            <a:r>
              <a:rPr sz="2800" b="1">
                <a:solidFill>
                  <a:srgbClr val="003399"/>
                </a:solidFill>
                <a:latin typeface="Times New Roman"/>
                <a:cs typeface="Times New Roman"/>
              </a:rPr>
              <a:t>(</a:t>
            </a:r>
            <a:r>
              <a:rPr sz="2800" b="1" spc="-5">
                <a:solidFill>
                  <a:srgbClr val="003399"/>
                </a:solidFill>
                <a:latin typeface="Times New Roman"/>
                <a:cs typeface="Times New Roman"/>
              </a:rPr>
              <a:t>Pl</a:t>
            </a:r>
            <a:r>
              <a:rPr sz="2800" b="1" spc="-975">
                <a:solidFill>
                  <a:srgbClr val="003399"/>
                </a:solidFill>
                <a:latin typeface="Times New Roman"/>
                <a:cs typeface="Times New Roman"/>
              </a:rPr>
              <a:t>a</a:t>
            </a:r>
            <a:r>
              <a:rPr sz="5400" spc="-3945" baseline="14660">
                <a:solidFill>
                  <a:srgbClr val="003399"/>
                </a:solidFill>
                <a:latin typeface="宋体"/>
                <a:cs typeface="宋体"/>
              </a:rPr>
              <a:t>物</a:t>
            </a:r>
            <a:r>
              <a:rPr sz="2800" b="1">
                <a:solidFill>
                  <a:srgbClr val="003399"/>
                </a:solidFill>
                <a:latin typeface="Times New Roman"/>
                <a:cs typeface="Times New Roman"/>
              </a:rPr>
              <a:t>nt</a:t>
            </a:r>
            <a:r>
              <a:rPr sz="2800" b="1" spc="-795">
                <a:solidFill>
                  <a:srgbClr val="003399"/>
                </a:solidFill>
                <a:latin typeface="Times New Roman"/>
                <a:cs typeface="Times New Roman"/>
              </a:rPr>
              <a:t>)</a:t>
            </a:r>
            <a:r>
              <a:rPr sz="5400" spc="-1357" baseline="14660">
                <a:solidFill>
                  <a:srgbClr val="003399"/>
                </a:solidFill>
                <a:latin typeface="宋体"/>
                <a:cs typeface="宋体"/>
              </a:rPr>
              <a:t>流</a:t>
            </a:r>
            <a:r>
              <a:rPr sz="2800" b="1" spc="-1130">
                <a:solidFill>
                  <a:srgbClr val="003399"/>
                </a:solidFill>
                <a:latin typeface="Times New Roman"/>
                <a:cs typeface="Times New Roman"/>
              </a:rPr>
              <a:t>D</a:t>
            </a:r>
            <a:r>
              <a:rPr sz="4200" b="1" spc="-907" baseline="18849">
                <a:solidFill>
                  <a:srgbClr val="003399"/>
                </a:solidFill>
                <a:latin typeface="Times New Roman"/>
                <a:cs typeface="Times New Roman"/>
              </a:rPr>
              <a:t>P</a:t>
            </a:r>
            <a:r>
              <a:rPr sz="2800" b="1" spc="-200">
                <a:solidFill>
                  <a:srgbClr val="003399"/>
                </a:solidFill>
                <a:latin typeface="Times New Roman"/>
                <a:cs typeface="Times New Roman"/>
              </a:rPr>
              <a:t>i</a:t>
            </a:r>
            <a:r>
              <a:rPr sz="4200" b="1" spc="-1604" baseline="18849">
                <a:solidFill>
                  <a:srgbClr val="003399"/>
                </a:solidFill>
                <a:latin typeface="Times New Roman"/>
                <a:cs typeface="Times New Roman"/>
              </a:rPr>
              <a:t>r</a:t>
            </a:r>
            <a:r>
              <a:rPr sz="2800" b="1" spc="-50">
                <a:solidFill>
                  <a:srgbClr val="003399"/>
                </a:solidFill>
                <a:latin typeface="Times New Roman"/>
                <a:cs typeface="Times New Roman"/>
              </a:rPr>
              <a:t>s</a:t>
            </a:r>
            <a:r>
              <a:rPr sz="4200" b="1" spc="-2062" baseline="18849">
                <a:solidFill>
                  <a:srgbClr val="003399"/>
                </a:solidFill>
                <a:latin typeface="Times New Roman"/>
                <a:cs typeface="Times New Roman"/>
              </a:rPr>
              <a:t>o</a:t>
            </a:r>
            <a:r>
              <a:rPr sz="2800" b="1" spc="-15">
                <a:solidFill>
                  <a:srgbClr val="003399"/>
                </a:solidFill>
                <a:latin typeface="Times New Roman"/>
                <a:cs typeface="Times New Roman"/>
              </a:rPr>
              <a:t>t</a:t>
            </a:r>
            <a:r>
              <a:rPr sz="2800" b="1" spc="-825">
                <a:solidFill>
                  <a:srgbClr val="003399"/>
                </a:solidFill>
                <a:latin typeface="Times New Roman"/>
                <a:cs typeface="Times New Roman"/>
              </a:rPr>
              <a:t>r</a:t>
            </a:r>
            <a:r>
              <a:rPr sz="4200" b="1" spc="-1139" baseline="18849">
                <a:solidFill>
                  <a:srgbClr val="003399"/>
                </a:solidFill>
                <a:latin typeface="Times New Roman"/>
                <a:cs typeface="Times New Roman"/>
              </a:rPr>
              <a:t>d</a:t>
            </a:r>
            <a:r>
              <a:rPr sz="2800" b="1" spc="-40">
                <a:solidFill>
                  <a:srgbClr val="003399"/>
                </a:solidFill>
                <a:latin typeface="Times New Roman"/>
                <a:cs typeface="Times New Roman"/>
              </a:rPr>
              <a:t>i</a:t>
            </a:r>
            <a:r>
              <a:rPr sz="4200" b="1" spc="-2317" baseline="18849">
                <a:solidFill>
                  <a:srgbClr val="003399"/>
                </a:solidFill>
                <a:latin typeface="Times New Roman"/>
                <a:cs typeface="Times New Roman"/>
              </a:rPr>
              <a:t>u</a:t>
            </a:r>
            <a:r>
              <a:rPr sz="2800" b="1" spc="-40">
                <a:solidFill>
                  <a:srgbClr val="003399"/>
                </a:solidFill>
                <a:latin typeface="Times New Roman"/>
                <a:cs typeface="Times New Roman"/>
              </a:rPr>
              <a:t>b</a:t>
            </a:r>
            <a:r>
              <a:rPr sz="4200" b="1" spc="-1845" baseline="18849">
                <a:solidFill>
                  <a:srgbClr val="003399"/>
                </a:solidFill>
                <a:latin typeface="Times New Roman"/>
                <a:cs typeface="Times New Roman"/>
              </a:rPr>
              <a:t>c</a:t>
            </a:r>
            <a:r>
              <a:rPr sz="2800" b="1" spc="-355">
                <a:solidFill>
                  <a:srgbClr val="003399"/>
                </a:solidFill>
                <a:latin typeface="Times New Roman"/>
                <a:cs typeface="Times New Roman"/>
              </a:rPr>
              <a:t>u</a:t>
            </a:r>
            <a:r>
              <a:rPr sz="4200" b="1" spc="-900" baseline="18849">
                <a:solidFill>
                  <a:srgbClr val="003399"/>
                </a:solidFill>
                <a:latin typeface="Times New Roman"/>
                <a:cs typeface="Times New Roman"/>
              </a:rPr>
              <a:t>t</a:t>
            </a:r>
            <a:r>
              <a:rPr sz="2800" b="1" spc="-355">
                <a:solidFill>
                  <a:srgbClr val="003399"/>
                </a:solidFill>
                <a:latin typeface="Times New Roman"/>
                <a:cs typeface="Times New Roman"/>
              </a:rPr>
              <a:t>t</a:t>
            </a:r>
            <a:r>
              <a:rPr sz="4200" b="1" spc="-2070" baseline="18849">
                <a:solidFill>
                  <a:srgbClr val="003399"/>
                </a:solidFill>
                <a:latin typeface="Times New Roman"/>
                <a:cs typeface="Times New Roman"/>
              </a:rPr>
              <a:t>F</a:t>
            </a:r>
            <a:r>
              <a:rPr sz="2800" b="1" spc="-15">
                <a:solidFill>
                  <a:srgbClr val="003399"/>
                </a:solidFill>
                <a:latin typeface="Times New Roman"/>
                <a:cs typeface="Times New Roman"/>
              </a:rPr>
              <a:t>i</a:t>
            </a:r>
            <a:r>
              <a:rPr sz="2800" b="1" spc="-819">
                <a:solidFill>
                  <a:srgbClr val="003399"/>
                </a:solidFill>
                <a:latin typeface="Times New Roman"/>
                <a:cs typeface="Times New Roman"/>
              </a:rPr>
              <a:t>o</a:t>
            </a:r>
            <a:r>
              <a:rPr sz="4200" b="1" spc="-22" baseline="18849">
                <a:solidFill>
                  <a:srgbClr val="003399"/>
                </a:solidFill>
                <a:latin typeface="Times New Roman"/>
                <a:cs typeface="Times New Roman"/>
              </a:rPr>
              <a:t>l</a:t>
            </a:r>
            <a:r>
              <a:rPr sz="4200" b="1" spc="-2070" baseline="18849">
                <a:solidFill>
                  <a:srgbClr val="003399"/>
                </a:solidFill>
                <a:latin typeface="Times New Roman"/>
                <a:cs typeface="Times New Roman"/>
              </a:rPr>
              <a:t>o</a:t>
            </a:r>
            <a:r>
              <a:rPr sz="2800" b="1" spc="-204">
                <a:solidFill>
                  <a:srgbClr val="003399"/>
                </a:solidFill>
                <a:latin typeface="Times New Roman"/>
                <a:cs typeface="Times New Roman"/>
              </a:rPr>
              <a:t>n</a:t>
            </a:r>
            <a:r>
              <a:rPr sz="4200" b="1" spc="-2767" baseline="18849">
                <a:solidFill>
                  <a:srgbClr val="003399"/>
                </a:solidFill>
                <a:latin typeface="Times New Roman"/>
                <a:cs typeface="Times New Roman"/>
              </a:rPr>
              <a:t>w</a:t>
            </a:r>
            <a:r>
              <a:rPr sz="2800" b="1" spc="-10">
                <a:solidFill>
                  <a:srgbClr val="003399"/>
                </a:solidFill>
                <a:latin typeface="Times New Roman"/>
                <a:cs typeface="Times New Roman"/>
              </a:rPr>
              <a:t>)</a:t>
            </a:r>
            <a:endParaRPr sz="2800">
              <a:latin typeface="Times New Roman"/>
              <a:cs typeface="Times New Roman"/>
            </a:endParaRPr>
          </a:p>
          <a:p>
            <a:pPr marL="2189480">
              <a:lnSpc>
                <a:spcPct val="100000"/>
              </a:lnSpc>
              <a:spcBef>
                <a:spcPts val="229"/>
              </a:spcBef>
            </a:pPr>
            <a:r>
              <a:rPr sz="3600">
                <a:solidFill>
                  <a:srgbClr val="003399"/>
                </a:solidFill>
                <a:latin typeface="宋体"/>
                <a:cs typeface="宋体"/>
              </a:rPr>
              <a:t>资</a:t>
            </a:r>
            <a:r>
              <a:rPr sz="3600" u="heavy" spc="-25">
                <a:solidFill>
                  <a:srgbClr val="003399"/>
                </a:solidFill>
                <a:uFill>
                  <a:solidFill>
                    <a:srgbClr val="00B050"/>
                  </a:solidFill>
                </a:uFill>
                <a:latin typeface="宋体"/>
                <a:cs typeface="宋体"/>
              </a:rPr>
              <a:t>金流</a:t>
            </a:r>
            <a:endParaRPr sz="3600">
              <a:latin typeface="宋体"/>
              <a:cs typeface="宋体"/>
            </a:endParaRPr>
          </a:p>
        </p:txBody>
      </p:sp>
      <p:grpSp>
        <p:nvGrpSpPr>
          <p:cNvPr id="27" name="object 27"/>
          <p:cNvGrpSpPr/>
          <p:nvPr/>
        </p:nvGrpSpPr>
        <p:grpSpPr>
          <a:xfrm>
            <a:off x="1835150" y="3141663"/>
            <a:ext cx="1965325" cy="2232025"/>
            <a:chOff x="1835150" y="3141663"/>
            <a:chExt cx="1965325" cy="2232025"/>
          </a:xfrm>
        </p:grpSpPr>
        <p:sp>
          <p:nvSpPr>
            <p:cNvPr id="28" name="object 28"/>
            <p:cNvSpPr/>
            <p:nvPr/>
          </p:nvSpPr>
          <p:spPr>
            <a:xfrm>
              <a:off x="2124075" y="4840287"/>
              <a:ext cx="1676400" cy="533400"/>
            </a:xfrm>
            <a:custGeom>
              <a:rect l="l" t="t" r="r" b="b"/>
              <a:pathLst>
                <a:path w="1676400" h="533400">
                  <a:moveTo>
                    <a:pt x="419097" y="533400"/>
                  </a:moveTo>
                  <a:lnTo>
                    <a:pt x="0" y="266700"/>
                  </a:lnTo>
                  <a:lnTo>
                    <a:pt x="419097" y="0"/>
                  </a:lnTo>
                  <a:lnTo>
                    <a:pt x="419097" y="133350"/>
                  </a:lnTo>
                  <a:lnTo>
                    <a:pt x="1676400" y="133350"/>
                  </a:lnTo>
                  <a:lnTo>
                    <a:pt x="1676400" y="400050"/>
                  </a:lnTo>
                  <a:lnTo>
                    <a:pt x="419097" y="400050"/>
                  </a:lnTo>
                  <a:lnTo>
                    <a:pt x="419097" y="533400"/>
                  </a:lnTo>
                  <a:close/>
                </a:path>
              </a:pathLst>
            </a:custGeom>
            <a:solidFill>
              <a:srgbClr val="FF6600"/>
            </a:solidFill>
          </p:spPr>
          <p:txBody>
            <a:bodyPr wrap="square" lIns="0" tIns="0" rIns="0" bIns="0" rtlCol="0"/>
            <a:lstStyle/>
            <a:p/>
          </p:txBody>
        </p:sp>
        <p:sp>
          <p:nvSpPr>
            <p:cNvPr id="29" name="object 29"/>
            <p:cNvSpPr/>
            <p:nvPr/>
          </p:nvSpPr>
          <p:spPr>
            <a:xfrm>
              <a:off x="1835150" y="3141663"/>
              <a:ext cx="1225550" cy="946150"/>
            </a:xfrm>
            <a:custGeom>
              <a:rect l="l" t="t" r="r" b="b"/>
              <a:pathLst>
                <a:path w="1225550" h="946150">
                  <a:moveTo>
                    <a:pt x="1225187" y="945825"/>
                  </a:moveTo>
                  <a:lnTo>
                    <a:pt x="0" y="945825"/>
                  </a:lnTo>
                  <a:lnTo>
                    <a:pt x="0" y="0"/>
                  </a:lnTo>
                  <a:lnTo>
                    <a:pt x="1225187" y="0"/>
                  </a:lnTo>
                  <a:lnTo>
                    <a:pt x="1225187" y="945825"/>
                  </a:lnTo>
                  <a:close/>
                </a:path>
              </a:pathLst>
            </a:custGeom>
            <a:solidFill>
              <a:srgbClr val="FCE3BA"/>
            </a:solidFill>
          </p:spPr>
          <p:txBody>
            <a:bodyPr wrap="square" lIns="0" tIns="0" rIns="0" bIns="0" rtlCol="0"/>
            <a:lstStyle/>
            <a:p/>
          </p:txBody>
        </p:sp>
      </p:grpSp>
      <p:sp>
        <p:nvSpPr>
          <p:cNvPr id="30" name="object 30"/>
          <p:cNvSpPr txBox="1"/>
          <p:nvPr/>
        </p:nvSpPr>
        <p:spPr>
          <a:xfrm>
            <a:off x="225425" y="3908425"/>
            <a:ext cx="1468755" cy="457834"/>
          </a:xfrm>
          <a:prstGeom prst="rect">
            <a:avLst/>
          </a:prstGeom>
          <a:solidFill>
            <a:srgbClr val="FCE3BA"/>
          </a:solidFill>
        </p:spPr>
        <p:txBody>
          <a:bodyPr vert="horz" wrap="square" lIns="0" tIns="55244" rIns="0" bIns="0" rtlCol="0">
            <a:spAutoFit/>
          </a:bodyPr>
          <a:lstStyle/>
          <a:p>
            <a:pPr marL="91440">
              <a:lnSpc>
                <a:spcPct val="100000"/>
              </a:lnSpc>
              <a:spcBef>
                <a:spcPts val="434"/>
              </a:spcBef>
            </a:pPr>
            <a:r>
              <a:rPr sz="2400" b="1" spc="-20">
                <a:solidFill>
                  <a:srgbClr val="003399"/>
                </a:solidFill>
                <a:latin typeface="微软雅黑"/>
                <a:cs typeface="微软雅黑"/>
              </a:rPr>
              <a:t>供应商</a:t>
            </a:r>
            <a:endParaRPr sz="2400">
              <a:latin typeface="微软雅黑"/>
              <a:cs typeface="微软雅黑"/>
            </a:endParaRPr>
          </a:p>
        </p:txBody>
      </p:sp>
      <p:sp>
        <p:nvSpPr>
          <p:cNvPr id="31" name="object 31"/>
          <p:cNvSpPr txBox="1"/>
          <p:nvPr/>
        </p:nvSpPr>
        <p:spPr>
          <a:xfrm>
            <a:off x="7986714" y="3678237"/>
            <a:ext cx="1158875" cy="457834"/>
          </a:xfrm>
          <a:prstGeom prst="rect">
            <a:avLst/>
          </a:prstGeom>
          <a:solidFill>
            <a:srgbClr val="FCE3BA"/>
          </a:solidFill>
        </p:spPr>
        <p:txBody>
          <a:bodyPr vert="horz" wrap="square" lIns="0" tIns="55244" rIns="0" bIns="0" rtlCol="0">
            <a:spAutoFit/>
          </a:bodyPr>
          <a:lstStyle/>
          <a:p>
            <a:pPr marL="91440">
              <a:lnSpc>
                <a:spcPct val="100000"/>
              </a:lnSpc>
              <a:spcBef>
                <a:spcPts val="434"/>
              </a:spcBef>
            </a:pPr>
            <a:r>
              <a:rPr sz="2400" b="1" spc="-25">
                <a:solidFill>
                  <a:srgbClr val="003399"/>
                </a:solidFill>
                <a:latin typeface="微软雅黑"/>
                <a:cs typeface="微软雅黑"/>
              </a:rPr>
              <a:t>用户</a:t>
            </a:r>
            <a:endParaRPr sz="2400">
              <a:latin typeface="微软雅黑"/>
              <a:cs typeface="微软雅黑"/>
            </a:endParaRPr>
          </a:p>
        </p:txBody>
      </p:sp>
      <p:sp>
        <p:nvSpPr>
          <p:cNvPr id="32" name="object 32"/>
          <p:cNvSpPr txBox="1"/>
          <p:nvPr/>
        </p:nvSpPr>
        <p:spPr>
          <a:xfrm>
            <a:off x="6516689" y="3068638"/>
            <a:ext cx="1250950" cy="518795"/>
          </a:xfrm>
          <a:prstGeom prst="rect">
            <a:avLst/>
          </a:prstGeom>
          <a:solidFill>
            <a:srgbClr val="FCE3BA"/>
          </a:solidFill>
        </p:spPr>
        <p:txBody>
          <a:bodyPr vert="horz" wrap="square" lIns="0" tIns="56515" rIns="0" bIns="0" rtlCol="0">
            <a:spAutoFit/>
          </a:bodyPr>
          <a:lstStyle/>
          <a:p>
            <a:pPr marL="91440">
              <a:lnSpc>
                <a:spcPct val="100000"/>
              </a:lnSpc>
              <a:spcBef>
                <a:spcPts val="445"/>
              </a:spcBef>
            </a:pPr>
            <a:r>
              <a:rPr sz="2800" b="1" spc="-20">
                <a:solidFill>
                  <a:srgbClr val="003399"/>
                </a:solidFill>
                <a:latin typeface="微软雅黑"/>
                <a:cs typeface="微软雅黑"/>
              </a:rPr>
              <a:t>分销商</a:t>
            </a:r>
            <a:endParaRPr sz="2800">
              <a:latin typeface="微软雅黑"/>
              <a:cs typeface="微软雅黑"/>
            </a:endParaRPr>
          </a:p>
        </p:txBody>
      </p:sp>
      <p:sp>
        <p:nvSpPr>
          <p:cNvPr id="33" name="object 33"/>
          <p:cNvSpPr txBox="1"/>
          <p:nvPr/>
        </p:nvSpPr>
        <p:spPr>
          <a:xfrm>
            <a:off x="1913889" y="3185795"/>
            <a:ext cx="736600" cy="878840"/>
          </a:xfrm>
          <a:prstGeom prst="rect">
            <a:avLst/>
          </a:prstGeom>
        </p:spPr>
        <p:txBody>
          <a:bodyPr vert="horz" wrap="square" lIns="0" tIns="12700" rIns="0" bIns="0" rtlCol="0">
            <a:spAutoFit/>
          </a:bodyPr>
          <a:lstStyle/>
          <a:p>
            <a:pPr marL="12700" marR="5080">
              <a:lnSpc>
                <a:spcPct val="100000"/>
              </a:lnSpc>
              <a:spcBef>
                <a:spcPts val="100"/>
              </a:spcBef>
            </a:pPr>
            <a:r>
              <a:rPr sz="2800" b="1" spc="-25">
                <a:solidFill>
                  <a:srgbClr val="003399"/>
                </a:solidFill>
                <a:latin typeface="微软雅黑"/>
                <a:cs typeface="微软雅黑"/>
              </a:rPr>
              <a:t>制造</a:t>
            </a:r>
            <a:r>
              <a:rPr sz="2800" b="1" spc="-50">
                <a:solidFill>
                  <a:srgbClr val="003399"/>
                </a:solidFill>
                <a:latin typeface="微软雅黑"/>
                <a:cs typeface="微软雅黑"/>
              </a:rPr>
              <a:t>商</a:t>
            </a:r>
            <a:endParaRPr sz="2800">
              <a:latin typeface="微软雅黑"/>
              <a:cs typeface="微软雅黑"/>
            </a:endParaRPr>
          </a:p>
        </p:txBody>
      </p:sp>
      <p:sp>
        <p:nvSpPr>
          <p:cNvPr id="34" name="object 34"/>
          <p:cNvSpPr txBox="1"/>
          <p:nvPr/>
        </p:nvSpPr>
        <p:spPr>
          <a:xfrm>
            <a:off x="3779837" y="3068638"/>
            <a:ext cx="1196975" cy="518795"/>
          </a:xfrm>
          <a:prstGeom prst="rect">
            <a:avLst/>
          </a:prstGeom>
          <a:solidFill>
            <a:srgbClr val="FCE3BA"/>
          </a:solidFill>
        </p:spPr>
        <p:txBody>
          <a:bodyPr vert="horz" wrap="square" lIns="0" tIns="56515" rIns="0" bIns="0" rtlCol="0">
            <a:spAutoFit/>
          </a:bodyPr>
          <a:lstStyle/>
          <a:p>
            <a:pPr marL="91440">
              <a:lnSpc>
                <a:spcPct val="100000"/>
              </a:lnSpc>
              <a:spcBef>
                <a:spcPts val="445"/>
              </a:spcBef>
            </a:pPr>
            <a:r>
              <a:rPr sz="2800" b="1" spc="-25">
                <a:solidFill>
                  <a:srgbClr val="003399"/>
                </a:solidFill>
                <a:latin typeface="微软雅黑"/>
                <a:cs typeface="微软雅黑"/>
              </a:rPr>
              <a:t>分销</a:t>
            </a:r>
            <a:endParaRPr sz="2800">
              <a:latin typeface="微软雅黑"/>
              <a:cs typeface="微软雅黑"/>
            </a:endParaRPr>
          </a:p>
        </p:txBody>
      </p:sp>
      <p:sp>
        <p:nvSpPr>
          <p:cNvPr id="35" name="object 35"/>
          <p:cNvSpPr txBox="1"/>
          <p:nvPr/>
        </p:nvSpPr>
        <p:spPr>
          <a:xfrm>
            <a:off x="5148262" y="3133725"/>
            <a:ext cx="1225550" cy="946150"/>
          </a:xfrm>
          <a:prstGeom prst="rect">
            <a:avLst/>
          </a:prstGeom>
          <a:solidFill>
            <a:srgbClr val="FCE3BA"/>
          </a:solidFill>
        </p:spPr>
        <p:txBody>
          <a:bodyPr vert="horz" wrap="square" lIns="0" tIns="56515" rIns="0" bIns="0" rtlCol="0">
            <a:spAutoFit/>
          </a:bodyPr>
          <a:lstStyle/>
          <a:p>
            <a:pPr marL="91440" marR="414655">
              <a:lnSpc>
                <a:spcPct val="100000"/>
              </a:lnSpc>
              <a:spcBef>
                <a:spcPts val="445"/>
              </a:spcBef>
            </a:pPr>
            <a:r>
              <a:rPr sz="2800" b="1" spc="-25">
                <a:solidFill>
                  <a:srgbClr val="003399"/>
                </a:solidFill>
                <a:latin typeface="微软雅黑"/>
                <a:cs typeface="微软雅黑"/>
              </a:rPr>
              <a:t>總經</a:t>
            </a:r>
            <a:r>
              <a:rPr sz="2800" b="1" spc="-50">
                <a:solidFill>
                  <a:srgbClr val="003399"/>
                </a:solidFill>
                <a:latin typeface="微软雅黑"/>
                <a:cs typeface="微软雅黑"/>
              </a:rPr>
              <a:t>销</a:t>
            </a:r>
            <a:endParaRPr sz="2800">
              <a:latin typeface="微软雅黑"/>
              <a:cs typeface="微软雅黑"/>
            </a:endParaRPr>
          </a:p>
        </p:txBody>
      </p:sp>
      <p:grpSp>
        <p:nvGrpSpPr>
          <p:cNvPr id="36" name="object 36"/>
          <p:cNvGrpSpPr/>
          <p:nvPr/>
        </p:nvGrpSpPr>
        <p:grpSpPr>
          <a:xfrm>
            <a:off x="1414461" y="1985961"/>
            <a:ext cx="3667125" cy="2743200"/>
            <a:chOff x="1414461" y="1985961"/>
            <a:chExt cx="3667125" cy="2743200"/>
          </a:xfrm>
        </p:grpSpPr>
        <p:sp>
          <p:nvSpPr>
            <p:cNvPr id="37" name="object 37"/>
            <p:cNvSpPr/>
            <p:nvPr/>
          </p:nvSpPr>
          <p:spPr>
            <a:xfrm>
              <a:off x="2339973" y="4076699"/>
              <a:ext cx="2736850" cy="647700"/>
            </a:xfrm>
            <a:custGeom>
              <a:rect l="l" t="t" r="r" b="b"/>
              <a:pathLst>
                <a:path w="2736850" h="647700">
                  <a:moveTo>
                    <a:pt x="1" y="323850"/>
                  </a:moveTo>
                  <a:lnTo>
                    <a:pt x="16789" y="272976"/>
                  </a:lnTo>
                  <a:lnTo>
                    <a:pt x="45845" y="240415"/>
                  </a:lnTo>
                  <a:lnTo>
                    <a:pt x="88311" y="209148"/>
                  </a:lnTo>
                  <a:lnTo>
                    <a:pt x="143430" y="179353"/>
                  </a:lnTo>
                  <a:lnTo>
                    <a:pt x="210444" y="151210"/>
                  </a:lnTo>
                  <a:lnTo>
                    <a:pt x="248176" y="137814"/>
                  </a:lnTo>
                  <a:lnTo>
                    <a:pt x="288598" y="124897"/>
                  </a:lnTo>
                  <a:lnTo>
                    <a:pt x="331616" y="112483"/>
                  </a:lnTo>
                  <a:lnTo>
                    <a:pt x="377135" y="100594"/>
                  </a:lnTo>
                  <a:lnTo>
                    <a:pt x="425061" y="89252"/>
                  </a:lnTo>
                  <a:lnTo>
                    <a:pt x="475298" y="78480"/>
                  </a:lnTo>
                  <a:lnTo>
                    <a:pt x="527753" y="68299"/>
                  </a:lnTo>
                  <a:lnTo>
                    <a:pt x="582331" y="58733"/>
                  </a:lnTo>
                  <a:lnTo>
                    <a:pt x="638937" y="49803"/>
                  </a:lnTo>
                  <a:lnTo>
                    <a:pt x="697477" y="41533"/>
                  </a:lnTo>
                  <a:lnTo>
                    <a:pt x="757856" y="33943"/>
                  </a:lnTo>
                  <a:lnTo>
                    <a:pt x="819980" y="27058"/>
                  </a:lnTo>
                  <a:lnTo>
                    <a:pt x="883754" y="20899"/>
                  </a:lnTo>
                  <a:lnTo>
                    <a:pt x="949083" y="15489"/>
                  </a:lnTo>
                  <a:lnTo>
                    <a:pt x="1015873" y="10849"/>
                  </a:lnTo>
                  <a:lnTo>
                    <a:pt x="1084029" y="7003"/>
                  </a:lnTo>
                  <a:lnTo>
                    <a:pt x="1153457" y="3973"/>
                  </a:lnTo>
                  <a:lnTo>
                    <a:pt x="1224062" y="1780"/>
                  </a:lnTo>
                  <a:lnTo>
                    <a:pt x="1295749" y="448"/>
                  </a:lnTo>
                  <a:lnTo>
                    <a:pt x="1368425" y="0"/>
                  </a:lnTo>
                  <a:lnTo>
                    <a:pt x="1441099" y="448"/>
                  </a:lnTo>
                  <a:lnTo>
                    <a:pt x="1512787" y="1780"/>
                  </a:lnTo>
                  <a:lnTo>
                    <a:pt x="1583392" y="3972"/>
                  </a:lnTo>
                  <a:lnTo>
                    <a:pt x="1652820" y="7003"/>
                  </a:lnTo>
                  <a:lnTo>
                    <a:pt x="1720976" y="10849"/>
                  </a:lnTo>
                  <a:lnTo>
                    <a:pt x="1787766" y="15488"/>
                  </a:lnTo>
                  <a:lnTo>
                    <a:pt x="1853095" y="20899"/>
                  </a:lnTo>
                  <a:lnTo>
                    <a:pt x="1916869" y="27058"/>
                  </a:lnTo>
                  <a:lnTo>
                    <a:pt x="1978993" y="33943"/>
                  </a:lnTo>
                  <a:lnTo>
                    <a:pt x="2039372" y="41532"/>
                  </a:lnTo>
                  <a:lnTo>
                    <a:pt x="2097912" y="49803"/>
                  </a:lnTo>
                  <a:lnTo>
                    <a:pt x="2154518" y="58732"/>
                  </a:lnTo>
                  <a:lnTo>
                    <a:pt x="2209096" y="68298"/>
                  </a:lnTo>
                  <a:lnTo>
                    <a:pt x="2261551" y="78479"/>
                  </a:lnTo>
                  <a:lnTo>
                    <a:pt x="2311789" y="89251"/>
                  </a:lnTo>
                  <a:lnTo>
                    <a:pt x="2359714" y="100593"/>
                  </a:lnTo>
                  <a:lnTo>
                    <a:pt x="2405234" y="112483"/>
                  </a:lnTo>
                  <a:lnTo>
                    <a:pt x="2448251" y="124897"/>
                  </a:lnTo>
                  <a:lnTo>
                    <a:pt x="2488674" y="137813"/>
                  </a:lnTo>
                  <a:lnTo>
                    <a:pt x="2526406" y="151209"/>
                  </a:lnTo>
                  <a:lnTo>
                    <a:pt x="2593420" y="179353"/>
                  </a:lnTo>
                  <a:lnTo>
                    <a:pt x="2648539" y="209147"/>
                  </a:lnTo>
                  <a:lnTo>
                    <a:pt x="2691005" y="240414"/>
                  </a:lnTo>
                  <a:lnTo>
                    <a:pt x="2720062" y="272975"/>
                  </a:lnTo>
                  <a:lnTo>
                    <a:pt x="2736849" y="323849"/>
                  </a:lnTo>
                  <a:lnTo>
                    <a:pt x="2734952" y="341048"/>
                  </a:lnTo>
                  <a:lnTo>
                    <a:pt x="2729325" y="358014"/>
                  </a:lnTo>
                  <a:lnTo>
                    <a:pt x="2707257" y="391154"/>
                  </a:lnTo>
                  <a:lnTo>
                    <a:pt x="2671401" y="423090"/>
                  </a:lnTo>
                  <a:lnTo>
                    <a:pt x="2622514" y="453644"/>
                  </a:lnTo>
                  <a:lnTo>
                    <a:pt x="2561353" y="482635"/>
                  </a:lnTo>
                  <a:lnTo>
                    <a:pt x="2488674" y="509885"/>
                  </a:lnTo>
                  <a:lnTo>
                    <a:pt x="2448252" y="522802"/>
                  </a:lnTo>
                  <a:lnTo>
                    <a:pt x="2405234" y="535216"/>
                  </a:lnTo>
                  <a:lnTo>
                    <a:pt x="2359715" y="547105"/>
                  </a:lnTo>
                  <a:lnTo>
                    <a:pt x="2311789" y="558447"/>
                  </a:lnTo>
                  <a:lnTo>
                    <a:pt x="2261551" y="569219"/>
                  </a:lnTo>
                  <a:lnTo>
                    <a:pt x="2209096" y="579400"/>
                  </a:lnTo>
                  <a:lnTo>
                    <a:pt x="2154518" y="588966"/>
                  </a:lnTo>
                  <a:lnTo>
                    <a:pt x="2097912" y="597896"/>
                  </a:lnTo>
                  <a:lnTo>
                    <a:pt x="2039372" y="606166"/>
                  </a:lnTo>
                  <a:lnTo>
                    <a:pt x="1978993" y="613755"/>
                  </a:lnTo>
                  <a:lnTo>
                    <a:pt x="1916870" y="620641"/>
                  </a:lnTo>
                  <a:lnTo>
                    <a:pt x="1853096" y="626800"/>
                  </a:lnTo>
                  <a:lnTo>
                    <a:pt x="1787767" y="632210"/>
                  </a:lnTo>
                  <a:lnTo>
                    <a:pt x="1720977" y="636850"/>
                  </a:lnTo>
                  <a:lnTo>
                    <a:pt x="1652821" y="640696"/>
                  </a:lnTo>
                  <a:lnTo>
                    <a:pt x="1583393" y="643726"/>
                  </a:lnTo>
                  <a:lnTo>
                    <a:pt x="1512788" y="645918"/>
                  </a:lnTo>
                  <a:lnTo>
                    <a:pt x="1441100" y="647250"/>
                  </a:lnTo>
                  <a:lnTo>
                    <a:pt x="1368424" y="647699"/>
                  </a:lnTo>
                  <a:lnTo>
                    <a:pt x="1295750" y="647250"/>
                  </a:lnTo>
                  <a:lnTo>
                    <a:pt x="1224062" y="645918"/>
                  </a:lnTo>
                  <a:lnTo>
                    <a:pt x="1153457" y="643726"/>
                  </a:lnTo>
                  <a:lnTo>
                    <a:pt x="1084029" y="640696"/>
                  </a:lnTo>
                  <a:lnTo>
                    <a:pt x="1015873" y="636849"/>
                  </a:lnTo>
                  <a:lnTo>
                    <a:pt x="949083" y="632210"/>
                  </a:lnTo>
                  <a:lnTo>
                    <a:pt x="883754" y="626800"/>
                  </a:lnTo>
                  <a:lnTo>
                    <a:pt x="819980" y="620640"/>
                  </a:lnTo>
                  <a:lnTo>
                    <a:pt x="757856" y="613755"/>
                  </a:lnTo>
                  <a:lnTo>
                    <a:pt x="697477" y="606166"/>
                  </a:lnTo>
                  <a:lnTo>
                    <a:pt x="638937" y="597896"/>
                  </a:lnTo>
                  <a:lnTo>
                    <a:pt x="582331" y="588966"/>
                  </a:lnTo>
                  <a:lnTo>
                    <a:pt x="527753" y="579400"/>
                  </a:lnTo>
                  <a:lnTo>
                    <a:pt x="475298" y="569219"/>
                  </a:lnTo>
                  <a:lnTo>
                    <a:pt x="425060" y="558447"/>
                  </a:lnTo>
                  <a:lnTo>
                    <a:pt x="377135" y="547105"/>
                  </a:lnTo>
                  <a:lnTo>
                    <a:pt x="331615" y="535216"/>
                  </a:lnTo>
                  <a:lnTo>
                    <a:pt x="288598" y="522802"/>
                  </a:lnTo>
                  <a:lnTo>
                    <a:pt x="248175" y="509885"/>
                  </a:lnTo>
                  <a:lnTo>
                    <a:pt x="210443" y="496489"/>
                  </a:lnTo>
                  <a:lnTo>
                    <a:pt x="143429" y="468346"/>
                  </a:lnTo>
                  <a:lnTo>
                    <a:pt x="88310" y="438551"/>
                  </a:lnTo>
                  <a:lnTo>
                    <a:pt x="45844" y="407284"/>
                  </a:lnTo>
                  <a:lnTo>
                    <a:pt x="16787" y="374723"/>
                  </a:lnTo>
                  <a:lnTo>
                    <a:pt x="0" y="323849"/>
                  </a:lnTo>
                  <a:close/>
                </a:path>
              </a:pathLst>
            </a:custGeom>
            <a:ln w="9525">
              <a:solidFill>
                <a:srgbClr val="FF0000"/>
              </a:solidFill>
            </a:ln>
          </p:spPr>
          <p:txBody>
            <a:bodyPr wrap="square" lIns="0" tIns="0" rIns="0" bIns="0" rtlCol="0"/>
            <a:lstStyle/>
            <a:p/>
          </p:txBody>
        </p:sp>
        <p:sp>
          <p:nvSpPr>
            <p:cNvPr id="38" name="object 38"/>
            <p:cNvSpPr/>
            <p:nvPr/>
          </p:nvSpPr>
          <p:spPr>
            <a:xfrm>
              <a:off x="1428748" y="2000249"/>
              <a:ext cx="2000250" cy="1786255"/>
            </a:xfrm>
            <a:custGeom>
              <a:rect l="l" t="t" r="r" b="b"/>
              <a:pathLst>
                <a:path w="2000250" h="1786254">
                  <a:moveTo>
                    <a:pt x="1" y="892970"/>
                  </a:moveTo>
                  <a:lnTo>
                    <a:pt x="1302" y="847018"/>
                  </a:lnTo>
                  <a:lnTo>
                    <a:pt x="5164" y="801669"/>
                  </a:lnTo>
                  <a:lnTo>
                    <a:pt x="11524" y="756979"/>
                  </a:lnTo>
                  <a:lnTo>
                    <a:pt x="20319" y="713005"/>
                  </a:lnTo>
                  <a:lnTo>
                    <a:pt x="31487" y="669803"/>
                  </a:lnTo>
                  <a:lnTo>
                    <a:pt x="44964" y="627428"/>
                  </a:lnTo>
                  <a:lnTo>
                    <a:pt x="60688" y="585937"/>
                  </a:lnTo>
                  <a:lnTo>
                    <a:pt x="78595" y="545386"/>
                  </a:lnTo>
                  <a:lnTo>
                    <a:pt x="98623" y="505831"/>
                  </a:lnTo>
                  <a:lnTo>
                    <a:pt x="120710" y="467327"/>
                  </a:lnTo>
                  <a:lnTo>
                    <a:pt x="144792" y="429933"/>
                  </a:lnTo>
                  <a:lnTo>
                    <a:pt x="170806" y="393702"/>
                  </a:lnTo>
                  <a:lnTo>
                    <a:pt x="198690" y="358692"/>
                  </a:lnTo>
                  <a:lnTo>
                    <a:pt x="228380" y="324958"/>
                  </a:lnTo>
                  <a:lnTo>
                    <a:pt x="259814" y="292557"/>
                  </a:lnTo>
                  <a:lnTo>
                    <a:pt x="292930" y="261545"/>
                  </a:lnTo>
                  <a:lnTo>
                    <a:pt x="327664" y="231978"/>
                  </a:lnTo>
                  <a:lnTo>
                    <a:pt x="363953" y="203911"/>
                  </a:lnTo>
                  <a:lnTo>
                    <a:pt x="401734" y="177402"/>
                  </a:lnTo>
                  <a:lnTo>
                    <a:pt x="440946" y="152505"/>
                  </a:lnTo>
                  <a:lnTo>
                    <a:pt x="481524" y="129278"/>
                  </a:lnTo>
                  <a:lnTo>
                    <a:pt x="523406" y="107777"/>
                  </a:lnTo>
                  <a:lnTo>
                    <a:pt x="566529" y="88057"/>
                  </a:lnTo>
                  <a:lnTo>
                    <a:pt x="610831" y="70174"/>
                  </a:lnTo>
                  <a:lnTo>
                    <a:pt x="656248" y="54185"/>
                  </a:lnTo>
                  <a:lnTo>
                    <a:pt x="702718" y="40146"/>
                  </a:lnTo>
                  <a:lnTo>
                    <a:pt x="750178" y="28113"/>
                  </a:lnTo>
                  <a:lnTo>
                    <a:pt x="798565" y="18142"/>
                  </a:lnTo>
                  <a:lnTo>
                    <a:pt x="847816" y="10289"/>
                  </a:lnTo>
                  <a:lnTo>
                    <a:pt x="897868" y="4610"/>
                  </a:lnTo>
                  <a:lnTo>
                    <a:pt x="948658" y="1162"/>
                  </a:lnTo>
                  <a:lnTo>
                    <a:pt x="1000125" y="0"/>
                  </a:lnTo>
                  <a:lnTo>
                    <a:pt x="1051590" y="1161"/>
                  </a:lnTo>
                  <a:lnTo>
                    <a:pt x="1102381" y="4610"/>
                  </a:lnTo>
                  <a:lnTo>
                    <a:pt x="1152433" y="10288"/>
                  </a:lnTo>
                  <a:lnTo>
                    <a:pt x="1201684" y="18141"/>
                  </a:lnTo>
                  <a:lnTo>
                    <a:pt x="1250071" y="28112"/>
                  </a:lnTo>
                  <a:lnTo>
                    <a:pt x="1297530" y="40145"/>
                  </a:lnTo>
                  <a:lnTo>
                    <a:pt x="1344000" y="54184"/>
                  </a:lnTo>
                  <a:lnTo>
                    <a:pt x="1389418" y="70173"/>
                  </a:lnTo>
                  <a:lnTo>
                    <a:pt x="1433719" y="88056"/>
                  </a:lnTo>
                  <a:lnTo>
                    <a:pt x="1476843" y="107776"/>
                  </a:lnTo>
                  <a:lnTo>
                    <a:pt x="1518725" y="129277"/>
                  </a:lnTo>
                  <a:lnTo>
                    <a:pt x="1559303" y="152504"/>
                  </a:lnTo>
                  <a:lnTo>
                    <a:pt x="1598515" y="177401"/>
                  </a:lnTo>
                  <a:lnTo>
                    <a:pt x="1636296" y="203910"/>
                  </a:lnTo>
                  <a:lnTo>
                    <a:pt x="1672585" y="231976"/>
                  </a:lnTo>
                  <a:lnTo>
                    <a:pt x="1707319" y="261544"/>
                  </a:lnTo>
                  <a:lnTo>
                    <a:pt x="1740435" y="292556"/>
                  </a:lnTo>
                  <a:lnTo>
                    <a:pt x="1771869" y="324957"/>
                  </a:lnTo>
                  <a:lnTo>
                    <a:pt x="1801560" y="358691"/>
                  </a:lnTo>
                  <a:lnTo>
                    <a:pt x="1829443" y="393701"/>
                  </a:lnTo>
                  <a:lnTo>
                    <a:pt x="1855458" y="429931"/>
                  </a:lnTo>
                  <a:lnTo>
                    <a:pt x="1879539" y="467326"/>
                  </a:lnTo>
                  <a:lnTo>
                    <a:pt x="1901626" y="505829"/>
                  </a:lnTo>
                  <a:lnTo>
                    <a:pt x="1921654" y="545384"/>
                  </a:lnTo>
                  <a:lnTo>
                    <a:pt x="1939562" y="585936"/>
                  </a:lnTo>
                  <a:lnTo>
                    <a:pt x="1955286" y="627427"/>
                  </a:lnTo>
                  <a:lnTo>
                    <a:pt x="1968763" y="669801"/>
                  </a:lnTo>
                  <a:lnTo>
                    <a:pt x="1979930" y="713004"/>
                  </a:lnTo>
                  <a:lnTo>
                    <a:pt x="1988726" y="756978"/>
                  </a:lnTo>
                  <a:lnTo>
                    <a:pt x="1995086" y="801667"/>
                  </a:lnTo>
                  <a:lnTo>
                    <a:pt x="1998948" y="847016"/>
                  </a:lnTo>
                  <a:lnTo>
                    <a:pt x="2000250" y="892968"/>
                  </a:lnTo>
                  <a:lnTo>
                    <a:pt x="1998948" y="938920"/>
                  </a:lnTo>
                  <a:lnTo>
                    <a:pt x="1995086" y="984269"/>
                  </a:lnTo>
                  <a:lnTo>
                    <a:pt x="1988725" y="1028959"/>
                  </a:lnTo>
                  <a:lnTo>
                    <a:pt x="1979930" y="1072933"/>
                  </a:lnTo>
                  <a:lnTo>
                    <a:pt x="1968763" y="1116135"/>
                  </a:lnTo>
                  <a:lnTo>
                    <a:pt x="1955285" y="1158510"/>
                  </a:lnTo>
                  <a:lnTo>
                    <a:pt x="1939562" y="1200001"/>
                  </a:lnTo>
                  <a:lnTo>
                    <a:pt x="1921654" y="1240552"/>
                  </a:lnTo>
                  <a:lnTo>
                    <a:pt x="1901626" y="1280107"/>
                  </a:lnTo>
                  <a:lnTo>
                    <a:pt x="1879539" y="1318610"/>
                  </a:lnTo>
                  <a:lnTo>
                    <a:pt x="1855458" y="1356005"/>
                  </a:lnTo>
                  <a:lnTo>
                    <a:pt x="1829444" y="1392236"/>
                  </a:lnTo>
                  <a:lnTo>
                    <a:pt x="1801560" y="1427246"/>
                  </a:lnTo>
                  <a:lnTo>
                    <a:pt x="1771869" y="1460979"/>
                  </a:lnTo>
                  <a:lnTo>
                    <a:pt x="1740435" y="1493380"/>
                  </a:lnTo>
                  <a:lnTo>
                    <a:pt x="1707319" y="1524393"/>
                  </a:lnTo>
                  <a:lnTo>
                    <a:pt x="1672586" y="1553960"/>
                  </a:lnTo>
                  <a:lnTo>
                    <a:pt x="1636297" y="1582027"/>
                  </a:lnTo>
                  <a:lnTo>
                    <a:pt x="1598515" y="1608536"/>
                  </a:lnTo>
                  <a:lnTo>
                    <a:pt x="1559304" y="1633432"/>
                  </a:lnTo>
                  <a:lnTo>
                    <a:pt x="1518726" y="1656659"/>
                  </a:lnTo>
                  <a:lnTo>
                    <a:pt x="1476843" y="1678161"/>
                  </a:lnTo>
                  <a:lnTo>
                    <a:pt x="1433720" y="1697881"/>
                  </a:lnTo>
                  <a:lnTo>
                    <a:pt x="1389418" y="1715763"/>
                  </a:lnTo>
                  <a:lnTo>
                    <a:pt x="1344001" y="1731752"/>
                  </a:lnTo>
                  <a:lnTo>
                    <a:pt x="1297531" y="1745791"/>
                  </a:lnTo>
                  <a:lnTo>
                    <a:pt x="1250071" y="1757824"/>
                  </a:lnTo>
                  <a:lnTo>
                    <a:pt x="1201685" y="1767795"/>
                  </a:lnTo>
                  <a:lnTo>
                    <a:pt x="1152434" y="1775648"/>
                  </a:lnTo>
                  <a:lnTo>
                    <a:pt x="1102381" y="1781327"/>
                  </a:lnTo>
                  <a:lnTo>
                    <a:pt x="1051591" y="1784775"/>
                  </a:lnTo>
                  <a:lnTo>
                    <a:pt x="1000124" y="1785937"/>
                  </a:lnTo>
                  <a:lnTo>
                    <a:pt x="948659" y="1784775"/>
                  </a:lnTo>
                  <a:lnTo>
                    <a:pt x="897868" y="1781326"/>
                  </a:lnTo>
                  <a:lnTo>
                    <a:pt x="847816" y="1775648"/>
                  </a:lnTo>
                  <a:lnTo>
                    <a:pt x="798565" y="1767795"/>
                  </a:lnTo>
                  <a:lnTo>
                    <a:pt x="750178" y="1757824"/>
                  </a:lnTo>
                  <a:lnTo>
                    <a:pt x="702718" y="1745791"/>
                  </a:lnTo>
                  <a:lnTo>
                    <a:pt x="656248" y="1731752"/>
                  </a:lnTo>
                  <a:lnTo>
                    <a:pt x="610831" y="1715763"/>
                  </a:lnTo>
                  <a:lnTo>
                    <a:pt x="566529" y="1697880"/>
                  </a:lnTo>
                  <a:lnTo>
                    <a:pt x="523406" y="1678160"/>
                  </a:lnTo>
                  <a:lnTo>
                    <a:pt x="481524" y="1656659"/>
                  </a:lnTo>
                  <a:lnTo>
                    <a:pt x="440946" y="1633432"/>
                  </a:lnTo>
                  <a:lnTo>
                    <a:pt x="401734" y="1608536"/>
                  </a:lnTo>
                  <a:lnTo>
                    <a:pt x="363953" y="1582026"/>
                  </a:lnTo>
                  <a:lnTo>
                    <a:pt x="327663" y="1553960"/>
                  </a:lnTo>
                  <a:lnTo>
                    <a:pt x="292930" y="1524392"/>
                  </a:lnTo>
                  <a:lnTo>
                    <a:pt x="259814" y="1493380"/>
                  </a:lnTo>
                  <a:lnTo>
                    <a:pt x="228380" y="1460979"/>
                  </a:lnTo>
                  <a:lnTo>
                    <a:pt x="198689" y="1427246"/>
                  </a:lnTo>
                  <a:lnTo>
                    <a:pt x="170805" y="1392235"/>
                  </a:lnTo>
                  <a:lnTo>
                    <a:pt x="144791" y="1356005"/>
                  </a:lnTo>
                  <a:lnTo>
                    <a:pt x="120709" y="1318610"/>
                  </a:lnTo>
                  <a:lnTo>
                    <a:pt x="98623" y="1280107"/>
                  </a:lnTo>
                  <a:lnTo>
                    <a:pt x="78595" y="1240552"/>
                  </a:lnTo>
                  <a:lnTo>
                    <a:pt x="60687" y="1200001"/>
                  </a:lnTo>
                  <a:lnTo>
                    <a:pt x="44963" y="1158510"/>
                  </a:lnTo>
                  <a:lnTo>
                    <a:pt x="31486" y="1116135"/>
                  </a:lnTo>
                  <a:lnTo>
                    <a:pt x="20319" y="1072932"/>
                  </a:lnTo>
                  <a:lnTo>
                    <a:pt x="11523" y="1028958"/>
                  </a:lnTo>
                  <a:lnTo>
                    <a:pt x="5163" y="984269"/>
                  </a:lnTo>
                  <a:lnTo>
                    <a:pt x="1301" y="938920"/>
                  </a:lnTo>
                  <a:lnTo>
                    <a:pt x="0" y="892968"/>
                  </a:lnTo>
                  <a:close/>
                </a:path>
              </a:pathLst>
            </a:custGeom>
            <a:ln w="28575">
              <a:solidFill>
                <a:srgbClr val="FF0000"/>
              </a:solidFill>
            </a:ln>
          </p:spPr>
          <p:txBody>
            <a:bodyPr wrap="square" lIns="0" tIns="0" rIns="0" bIns="0" rtlCol="0"/>
            <a:lstStyle/>
            <a:p/>
          </p:txBody>
        </p:sp>
        <p:sp>
          <p:nvSpPr>
            <p:cNvPr id="39" name="object 39"/>
            <p:cNvSpPr/>
            <p:nvPr/>
          </p:nvSpPr>
          <p:spPr>
            <a:xfrm>
              <a:off x="2714625" y="4643437"/>
              <a:ext cx="2072005" cy="0"/>
            </a:xfrm>
            <a:custGeom>
              <a:rect l="l" t="t" r="r" b="b"/>
              <a:pathLst>
                <a:path w="2072004">
                  <a:moveTo>
                    <a:pt x="2071688" y="0"/>
                  </a:moveTo>
                  <a:lnTo>
                    <a:pt x="0" y="0"/>
                  </a:lnTo>
                </a:path>
              </a:pathLst>
            </a:custGeom>
            <a:ln w="28575">
              <a:solidFill>
                <a:srgbClr val="00B050"/>
              </a:solidFill>
            </a:ln>
          </p:spPr>
          <p:txBody>
            <a:bodyPr wrap="square" lIns="0" tIns="0" rIns="0" bIns="0" rtlCol="0"/>
            <a:lstStyle/>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grpSp>
      <p:sp>
        <p:nvSpPr>
          <p:cNvPr id="5" name="object 5"/>
          <p:cNvSpPr txBox="1">
            <a:spLocks noGrp="1"/>
          </p:cNvSpPr>
          <p:nvPr>
            <p:ph type="title"/>
          </p:nvPr>
        </p:nvSpPr>
        <p:spPr>
          <a:xfrm>
            <a:off x="329565" y="697589"/>
            <a:ext cx="2768600" cy="574040"/>
          </a:xfrm>
          <a:prstGeom prst="rect">
            <a:avLst/>
          </a:prstGeom>
        </p:spPr>
        <p:txBody>
          <a:bodyPr vert="horz" wrap="square" lIns="0" tIns="12700" rIns="0" bIns="0" rtlCol="0">
            <a:spAutoFit/>
          </a:bodyPr>
          <a:lstStyle/>
          <a:p>
            <a:pPr marL="12700">
              <a:lnSpc>
                <a:spcPct val="100000"/>
              </a:lnSpc>
              <a:spcBef>
                <a:spcPts val="100"/>
              </a:spcBef>
            </a:pPr>
            <a:r>
              <a:rPr sz="3600" spc="-10">
                <a:solidFill>
                  <a:srgbClr val="003399"/>
                </a:solidFill>
                <a:latin typeface="Microsoft JhengHei"/>
                <a:cs typeface="Microsoft JhengHei"/>
              </a:rPr>
              <a:t>供应链的特征</a:t>
            </a:r>
            <a:endParaRPr sz="3600">
              <a:latin typeface="Microsoft JhengHei"/>
              <a:cs typeface="Microsoft JhengHei"/>
            </a:endParaRPr>
          </a:p>
        </p:txBody>
      </p:sp>
      <p:sp>
        <p:nvSpPr>
          <p:cNvPr id="6" name="object 6"/>
          <p:cNvSpPr txBox="1"/>
          <p:nvPr/>
        </p:nvSpPr>
        <p:spPr>
          <a:xfrm>
            <a:off x="329565" y="1224880"/>
            <a:ext cx="3511550" cy="5384800"/>
          </a:xfrm>
          <a:prstGeom prst="rect">
            <a:avLst/>
          </a:prstGeom>
        </p:spPr>
        <p:txBody>
          <a:bodyPr vert="horz" wrap="square" lIns="0" tIns="41910" rIns="0" bIns="0" rtlCol="0">
            <a:spAutoFit/>
          </a:bodyPr>
          <a:lstStyle/>
          <a:p>
            <a:pPr marL="354965" indent="-342265">
              <a:lnSpc>
                <a:spcPct val="100000"/>
              </a:lnSpc>
              <a:spcBef>
                <a:spcPts val="330"/>
              </a:spcBef>
              <a:buSzPct val="102083"/>
              <a:buFont typeface="Arial"/>
              <a:buChar char="•"/>
              <a:tabLst>
                <a:tab pos="354965"/>
                <a:tab pos="355600"/>
              </a:tabLst>
            </a:pPr>
            <a:r>
              <a:rPr sz="2400" b="1" spc="-20">
                <a:solidFill>
                  <a:srgbClr val="003399"/>
                </a:solidFill>
                <a:latin typeface="微软雅黑"/>
                <a:cs typeface="微软雅黑"/>
              </a:rPr>
              <a:t>复杂性</a:t>
            </a:r>
            <a:endParaRPr sz="2400">
              <a:latin typeface="微软雅黑"/>
              <a:cs typeface="微软雅黑"/>
            </a:endParaRPr>
          </a:p>
          <a:p>
            <a:pPr marL="755650" lvl="1" indent="-285750">
              <a:lnSpc>
                <a:spcPct val="100000"/>
              </a:lnSpc>
              <a:spcBef>
                <a:spcPts val="240"/>
              </a:spcBef>
              <a:buSzPct val="102083"/>
              <a:buFont typeface="Arial"/>
              <a:buChar char="–"/>
              <a:tabLst>
                <a:tab pos="755650"/>
              </a:tabLst>
            </a:pPr>
            <a:r>
              <a:rPr sz="2400" b="1" spc="-10">
                <a:solidFill>
                  <a:srgbClr val="003399"/>
                </a:solidFill>
                <a:latin typeface="微软雅黑"/>
                <a:cs typeface="微软雅黑"/>
              </a:rPr>
              <a:t>节点企业多</a:t>
            </a:r>
            <a:endParaRPr sz="2400">
              <a:latin typeface="微软雅黑"/>
              <a:cs typeface="微软雅黑"/>
            </a:endParaRPr>
          </a:p>
          <a:p>
            <a:pPr marL="755650" lvl="1" indent="-285750">
              <a:lnSpc>
                <a:spcPct val="100000"/>
              </a:lnSpc>
              <a:spcBef>
                <a:spcPts val="229"/>
              </a:spcBef>
              <a:buSzPct val="102083"/>
              <a:buFont typeface="Arial"/>
              <a:buChar char="–"/>
              <a:tabLst>
                <a:tab pos="755650"/>
              </a:tabLst>
            </a:pPr>
            <a:r>
              <a:rPr sz="2400" b="1" spc="-15">
                <a:solidFill>
                  <a:srgbClr val="003399"/>
                </a:solidFill>
                <a:latin typeface="微软雅黑"/>
                <a:cs typeface="微软雅黑"/>
              </a:rPr>
              <a:t>类型不一</a:t>
            </a:r>
            <a:endParaRPr sz="2400">
              <a:latin typeface="微软雅黑"/>
              <a:cs typeface="微软雅黑"/>
            </a:endParaRPr>
          </a:p>
          <a:p>
            <a:pPr marL="755650" lvl="1" indent="-285750">
              <a:lnSpc>
                <a:spcPct val="100000"/>
              </a:lnSpc>
              <a:spcBef>
                <a:spcPts val="225"/>
              </a:spcBef>
              <a:buSzPct val="102083"/>
              <a:buFont typeface="Arial"/>
              <a:buChar char="–"/>
              <a:tabLst>
                <a:tab pos="755650"/>
              </a:tabLst>
            </a:pPr>
            <a:r>
              <a:rPr sz="2400" b="1" spc="-15">
                <a:solidFill>
                  <a:srgbClr val="003399"/>
                </a:solidFill>
                <a:latin typeface="微软雅黑"/>
                <a:cs typeface="微软雅黑"/>
              </a:rPr>
              <a:t>多国企业</a:t>
            </a:r>
            <a:endParaRPr sz="2400">
              <a:latin typeface="微软雅黑"/>
              <a:cs typeface="微软雅黑"/>
            </a:endParaRPr>
          </a:p>
          <a:p>
            <a:pPr marL="755650" lvl="1" indent="-285750">
              <a:lnSpc>
                <a:spcPct val="100000"/>
              </a:lnSpc>
              <a:spcBef>
                <a:spcPts val="229"/>
              </a:spcBef>
              <a:buSzPct val="102083"/>
              <a:buFont typeface="Arial"/>
              <a:buChar char="–"/>
              <a:tabLst>
                <a:tab pos="755650"/>
              </a:tabLst>
            </a:pPr>
            <a:r>
              <a:rPr sz="2400" b="1" spc="-15">
                <a:solidFill>
                  <a:srgbClr val="003399"/>
                </a:solidFill>
                <a:latin typeface="微软雅黑"/>
                <a:cs typeface="微软雅黑"/>
              </a:rPr>
              <a:t>跨度问题</a:t>
            </a:r>
            <a:endParaRPr sz="2400">
              <a:latin typeface="微软雅黑"/>
              <a:cs typeface="微软雅黑"/>
            </a:endParaRPr>
          </a:p>
          <a:p>
            <a:pPr marL="354965" indent="-342265">
              <a:lnSpc>
                <a:spcPct val="100000"/>
              </a:lnSpc>
              <a:spcBef>
                <a:spcPts val="275"/>
              </a:spcBef>
              <a:buSzPct val="102083"/>
              <a:buFont typeface="Arial"/>
              <a:buChar char="•"/>
              <a:tabLst>
                <a:tab pos="354965"/>
                <a:tab pos="355600"/>
              </a:tabLst>
            </a:pPr>
            <a:r>
              <a:rPr sz="2400" b="1" spc="-20">
                <a:solidFill>
                  <a:srgbClr val="003399"/>
                </a:solidFill>
                <a:latin typeface="微软雅黑"/>
                <a:cs typeface="微软雅黑"/>
              </a:rPr>
              <a:t>动态性</a:t>
            </a:r>
            <a:endParaRPr sz="2400">
              <a:latin typeface="微软雅黑"/>
              <a:cs typeface="微软雅黑"/>
            </a:endParaRPr>
          </a:p>
          <a:p>
            <a:pPr marL="285750" marR="920115" lvl="1" indent="-285750" algn="r">
              <a:lnSpc>
                <a:spcPct val="100000"/>
              </a:lnSpc>
              <a:spcBef>
                <a:spcPts val="240"/>
              </a:spcBef>
              <a:buSzPct val="102083"/>
              <a:buFont typeface="Arial"/>
              <a:buChar char="–"/>
              <a:tabLst>
                <a:tab pos="285750"/>
              </a:tabLst>
            </a:pPr>
            <a:r>
              <a:rPr sz="2400" b="1" spc="-10">
                <a:solidFill>
                  <a:srgbClr val="003399"/>
                </a:solidFill>
                <a:latin typeface="微软雅黑"/>
                <a:cs typeface="微软雅黑"/>
              </a:rPr>
              <a:t>节点企业变动</a:t>
            </a:r>
            <a:endParaRPr sz="2400">
              <a:latin typeface="微软雅黑"/>
              <a:cs typeface="微软雅黑"/>
            </a:endParaRPr>
          </a:p>
          <a:p>
            <a:pPr marL="228600" marR="926465" lvl="2" indent="-228600" algn="r">
              <a:lnSpc>
                <a:spcPct val="100000"/>
              </a:lnSpc>
              <a:spcBef>
                <a:spcPts val="325"/>
              </a:spcBef>
              <a:buSzPct val="101785"/>
              <a:buFont typeface="Arial"/>
              <a:buChar char="•"/>
              <a:tabLst>
                <a:tab pos="228600"/>
              </a:tabLst>
            </a:pPr>
            <a:r>
              <a:rPr sz="2800" b="1" spc="-15">
                <a:solidFill>
                  <a:srgbClr val="003399"/>
                </a:solidFill>
                <a:latin typeface="微软雅黑"/>
                <a:cs typeface="微软雅黑"/>
              </a:rPr>
              <a:t>企业战略</a:t>
            </a:r>
            <a:endParaRPr sz="2800">
              <a:latin typeface="微软雅黑"/>
              <a:cs typeface="微软雅黑"/>
            </a:endParaRPr>
          </a:p>
          <a:p>
            <a:pPr marL="228600" marR="926465" lvl="2" indent="-228600" algn="r">
              <a:lnSpc>
                <a:spcPct val="100000"/>
              </a:lnSpc>
              <a:spcBef>
                <a:spcPts val="335"/>
              </a:spcBef>
              <a:buSzPct val="101785"/>
              <a:buFont typeface="Arial"/>
              <a:buChar char="•"/>
              <a:tabLst>
                <a:tab pos="228600"/>
              </a:tabLst>
            </a:pPr>
            <a:r>
              <a:rPr sz="2800" b="1" spc="-15">
                <a:solidFill>
                  <a:srgbClr val="003399"/>
                </a:solidFill>
                <a:latin typeface="微软雅黑"/>
                <a:cs typeface="微软雅黑"/>
              </a:rPr>
              <a:t>市场需求</a:t>
            </a:r>
            <a:endParaRPr sz="2800">
              <a:latin typeface="微软雅黑"/>
              <a:cs typeface="微软雅黑"/>
            </a:endParaRPr>
          </a:p>
          <a:p>
            <a:pPr marL="354965" indent="-342265">
              <a:lnSpc>
                <a:spcPct val="100000"/>
              </a:lnSpc>
              <a:spcBef>
                <a:spcPts val="290"/>
              </a:spcBef>
              <a:buSzPct val="102083"/>
              <a:buFont typeface="Arial"/>
              <a:buChar char="•"/>
              <a:tabLst>
                <a:tab pos="354965"/>
                <a:tab pos="355600"/>
              </a:tabLst>
            </a:pPr>
            <a:r>
              <a:rPr sz="2400" b="1" spc="-10">
                <a:solidFill>
                  <a:srgbClr val="003399"/>
                </a:solidFill>
                <a:latin typeface="微软雅黑"/>
                <a:cs typeface="微软雅黑"/>
              </a:rPr>
              <a:t>面向用户需求</a:t>
            </a:r>
            <a:endParaRPr sz="2400">
              <a:latin typeface="微软雅黑"/>
              <a:cs typeface="微软雅黑"/>
            </a:endParaRPr>
          </a:p>
          <a:p>
            <a:pPr marL="755650" lvl="1" indent="-285750">
              <a:lnSpc>
                <a:spcPct val="100000"/>
              </a:lnSpc>
              <a:spcBef>
                <a:spcPts val="240"/>
              </a:spcBef>
              <a:buSzPct val="102083"/>
              <a:buFont typeface="Arial"/>
              <a:buChar char="–"/>
              <a:tabLst>
                <a:tab pos="755650"/>
              </a:tabLst>
            </a:pPr>
            <a:r>
              <a:rPr sz="2400" b="1" spc="-15">
                <a:solidFill>
                  <a:srgbClr val="003399"/>
                </a:solidFill>
                <a:latin typeface="微软雅黑"/>
                <a:cs typeface="微软雅黑"/>
              </a:rPr>
              <a:t>用户拉动</a:t>
            </a:r>
            <a:endParaRPr sz="2400">
              <a:latin typeface="微软雅黑"/>
              <a:cs typeface="微软雅黑"/>
            </a:endParaRPr>
          </a:p>
          <a:p>
            <a:pPr marL="354965" indent="-342265">
              <a:lnSpc>
                <a:spcPct val="100000"/>
              </a:lnSpc>
              <a:spcBef>
                <a:spcPts val="275"/>
              </a:spcBef>
              <a:buSzPct val="102083"/>
              <a:buFont typeface="Arial"/>
              <a:buChar char="•"/>
              <a:tabLst>
                <a:tab pos="354965"/>
                <a:tab pos="355600"/>
              </a:tabLst>
            </a:pPr>
            <a:r>
              <a:rPr sz="2400" b="1" spc="-20">
                <a:solidFill>
                  <a:srgbClr val="003399"/>
                </a:solidFill>
                <a:latin typeface="微软雅黑"/>
                <a:cs typeface="微软雅黑"/>
              </a:rPr>
              <a:t>交叉性</a:t>
            </a:r>
            <a:endParaRPr sz="2400">
              <a:latin typeface="微软雅黑"/>
              <a:cs typeface="微软雅黑"/>
            </a:endParaRPr>
          </a:p>
          <a:p>
            <a:pPr marL="755650" lvl="1" indent="-285750">
              <a:lnSpc>
                <a:spcPct val="100000"/>
              </a:lnSpc>
              <a:spcBef>
                <a:spcPts val="240"/>
              </a:spcBef>
              <a:buSzPct val="102083"/>
              <a:buFont typeface="Arial"/>
              <a:buChar char="–"/>
              <a:tabLst>
                <a:tab pos="755650"/>
              </a:tabLst>
            </a:pPr>
            <a:r>
              <a:rPr sz="2400" b="1" spc="-10">
                <a:solidFill>
                  <a:srgbClr val="003399"/>
                </a:solidFill>
                <a:latin typeface="微软雅黑"/>
                <a:cs typeface="微软雅黑"/>
              </a:rPr>
              <a:t>众多供应链交叉结构</a:t>
            </a:r>
            <a:endParaRPr sz="2400">
              <a:latin typeface="微软雅黑"/>
              <a:cs typeface="微软雅黑"/>
            </a:endParaRPr>
          </a:p>
        </p:txBody>
      </p:sp>
      <p:pic>
        <p:nvPicPr>
          <p:cNvPr id="7" name="object 7"/>
          <p:cNvPicPr/>
          <p:nvPr/>
        </p:nvPicPr>
        <p:blipFill>
          <a:blip r:embed="rId4"/>
          <a:stretch>
            <a:fillRect/>
          </a:stretch>
        </p:blipFill>
        <p:spPr>
          <a:xfrm>
            <a:off x="3073400" y="2070100"/>
            <a:ext cx="5806161" cy="3214711"/>
          </a:xfrm>
          <a:prstGeom prst="rect">
            <a:avLst/>
          </a:prstGeom>
        </p:spPr>
      </p:pic>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grpSp>
      <p:sp>
        <p:nvSpPr>
          <p:cNvPr id="5" name="object 5"/>
          <p:cNvSpPr txBox="1">
            <a:spLocks noGrp="1"/>
          </p:cNvSpPr>
          <p:nvPr>
            <p:ph type="title"/>
          </p:nvPr>
        </p:nvSpPr>
        <p:spPr>
          <a:xfrm>
            <a:off x="3244850" y="356553"/>
            <a:ext cx="2870200" cy="452120"/>
          </a:xfrm>
          <a:prstGeom prst="rect">
            <a:avLst/>
          </a:prstGeom>
        </p:spPr>
        <p:txBody>
          <a:bodyPr vert="horz" wrap="square" lIns="0" tIns="12700" rIns="0" bIns="0" rtlCol="0">
            <a:spAutoFit/>
          </a:bodyPr>
          <a:lstStyle/>
          <a:p>
            <a:pPr marL="12700">
              <a:lnSpc>
                <a:spcPct val="100000"/>
              </a:lnSpc>
              <a:spcBef>
                <a:spcPts val="100"/>
              </a:spcBef>
            </a:pPr>
            <a:r>
              <a:rPr spc="-10">
                <a:latin typeface="Microsoft JhengHei"/>
                <a:cs typeface="Microsoft JhengHei"/>
              </a:rPr>
              <a:t>供应链结构示意图</a:t>
            </a:r>
          </a:p>
        </p:txBody>
      </p:sp>
      <p:sp>
        <p:nvSpPr>
          <p:cNvPr id="6" name="object 6"/>
          <p:cNvSpPr txBox="1"/>
          <p:nvPr/>
        </p:nvSpPr>
        <p:spPr>
          <a:xfrm>
            <a:off x="78740" y="928536"/>
            <a:ext cx="4978400" cy="421640"/>
          </a:xfrm>
          <a:prstGeom prst="rect">
            <a:avLst/>
          </a:prstGeom>
        </p:spPr>
        <p:txBody>
          <a:bodyPr vert="horz" wrap="square" lIns="0" tIns="12700" rIns="0" bIns="0" rtlCol="0">
            <a:spAutoFit/>
          </a:bodyPr>
          <a:lstStyle/>
          <a:p>
            <a:pPr marL="12700">
              <a:lnSpc>
                <a:spcPct val="100000"/>
              </a:lnSpc>
              <a:spcBef>
                <a:spcPts val="100"/>
              </a:spcBef>
            </a:pPr>
            <a:r>
              <a:rPr sz="2600" b="1" spc="-5">
                <a:solidFill>
                  <a:srgbClr val="003399"/>
                </a:solidFill>
                <a:latin typeface="微软雅黑"/>
                <a:cs typeface="微软雅黑"/>
              </a:rPr>
              <a:t>供应商制造商仓储和配送中心客户</a:t>
            </a:r>
            <a:endParaRPr sz="2600">
              <a:latin typeface="微软雅黑"/>
              <a:cs typeface="微软雅黑"/>
            </a:endParaRPr>
          </a:p>
        </p:txBody>
      </p:sp>
      <p:grpSp>
        <p:nvGrpSpPr>
          <p:cNvPr id="7" name="object 7"/>
          <p:cNvGrpSpPr/>
          <p:nvPr/>
        </p:nvGrpSpPr>
        <p:grpSpPr>
          <a:xfrm>
            <a:off x="2360612" y="1593850"/>
            <a:ext cx="6009005" cy="3475354"/>
            <a:chOff x="2360612" y="1593850"/>
            <a:chExt cx="6009005" cy="3475354"/>
          </a:xfrm>
        </p:grpSpPr>
        <p:sp>
          <p:nvSpPr>
            <p:cNvPr id="8" name="object 8"/>
            <p:cNvSpPr/>
            <p:nvPr/>
          </p:nvSpPr>
          <p:spPr>
            <a:xfrm>
              <a:off x="3139133" y="3498850"/>
              <a:ext cx="40005" cy="291465"/>
            </a:xfrm>
            <a:custGeom>
              <a:rect l="l" t="t" r="r" b="b"/>
              <a:pathLst>
                <a:path w="40005" h="291464">
                  <a:moveTo>
                    <a:pt x="0" y="291327"/>
                  </a:moveTo>
                  <a:lnTo>
                    <a:pt x="39956" y="291327"/>
                  </a:lnTo>
                  <a:lnTo>
                    <a:pt x="39956" y="0"/>
                  </a:lnTo>
                  <a:lnTo>
                    <a:pt x="0" y="0"/>
                  </a:lnTo>
                  <a:lnTo>
                    <a:pt x="0" y="291327"/>
                  </a:lnTo>
                  <a:close/>
                </a:path>
              </a:pathLst>
            </a:custGeom>
            <a:solidFill>
              <a:srgbClr val="808080"/>
            </a:solidFill>
          </p:spPr>
          <p:txBody>
            <a:bodyPr wrap="square" lIns="0" tIns="0" rIns="0" bIns="0" rtlCol="0"/>
            <a:lstStyle/>
            <a:p/>
          </p:txBody>
        </p:sp>
        <p:sp>
          <p:nvSpPr>
            <p:cNvPr id="9" name="object 9"/>
            <p:cNvSpPr/>
            <p:nvPr/>
          </p:nvSpPr>
          <p:spPr>
            <a:xfrm>
              <a:off x="3139133" y="3498850"/>
              <a:ext cx="40005" cy="448309"/>
            </a:xfrm>
            <a:custGeom>
              <a:rect l="l" t="t" r="r" b="b"/>
              <a:pathLst>
                <a:path w="40005" h="448309">
                  <a:moveTo>
                    <a:pt x="10423" y="0"/>
                  </a:moveTo>
                  <a:lnTo>
                    <a:pt x="10423" y="71018"/>
                  </a:lnTo>
                  <a:lnTo>
                    <a:pt x="7197" y="71018"/>
                  </a:lnTo>
                  <a:lnTo>
                    <a:pt x="7197" y="142287"/>
                  </a:lnTo>
                  <a:lnTo>
                    <a:pt x="4219" y="142287"/>
                  </a:lnTo>
                  <a:lnTo>
                    <a:pt x="4219" y="209055"/>
                  </a:lnTo>
                  <a:lnTo>
                    <a:pt x="1985" y="209055"/>
                  </a:lnTo>
                  <a:lnTo>
                    <a:pt x="1985" y="298829"/>
                  </a:lnTo>
                  <a:lnTo>
                    <a:pt x="0" y="298829"/>
                  </a:lnTo>
                  <a:lnTo>
                    <a:pt x="0" y="447868"/>
                  </a:lnTo>
                  <a:lnTo>
                    <a:pt x="21839" y="447868"/>
                  </a:lnTo>
                  <a:lnTo>
                    <a:pt x="39956" y="297579"/>
                  </a:lnTo>
                  <a:lnTo>
                    <a:pt x="39956" y="208805"/>
                  </a:lnTo>
                  <a:lnTo>
                    <a:pt x="37971" y="208805"/>
                  </a:lnTo>
                  <a:lnTo>
                    <a:pt x="37971" y="142287"/>
                  </a:lnTo>
                  <a:lnTo>
                    <a:pt x="35489" y="142287"/>
                  </a:lnTo>
                  <a:lnTo>
                    <a:pt x="35489" y="71018"/>
                  </a:lnTo>
                  <a:lnTo>
                    <a:pt x="32263" y="71018"/>
                  </a:lnTo>
                  <a:lnTo>
                    <a:pt x="32263" y="0"/>
                  </a:lnTo>
                  <a:lnTo>
                    <a:pt x="10423" y="0"/>
                  </a:lnTo>
                  <a:close/>
                </a:path>
              </a:pathLst>
            </a:custGeom>
            <a:ln w="3175">
              <a:solidFill>
                <a:srgbClr val="000000"/>
              </a:solidFill>
            </a:ln>
          </p:spPr>
          <p:txBody>
            <a:bodyPr wrap="square" lIns="0" tIns="0" rIns="0" bIns="0" rtlCol="0"/>
            <a:lstStyle/>
            <a:p/>
          </p:txBody>
        </p:sp>
        <p:sp>
          <p:nvSpPr>
            <p:cNvPr id="10" name="object 10"/>
            <p:cNvSpPr/>
            <p:nvPr/>
          </p:nvSpPr>
          <p:spPr>
            <a:xfrm>
              <a:off x="3212122" y="3498849"/>
              <a:ext cx="40005" cy="448309"/>
            </a:xfrm>
            <a:custGeom>
              <a:rect l="l" t="t" r="r" b="b"/>
              <a:pathLst>
                <a:path w="40004" h="448309">
                  <a:moveTo>
                    <a:pt x="39471" y="298450"/>
                  </a:moveTo>
                  <a:lnTo>
                    <a:pt x="37388" y="298450"/>
                  </a:lnTo>
                  <a:lnTo>
                    <a:pt x="37388" y="291338"/>
                  </a:lnTo>
                  <a:lnTo>
                    <a:pt x="37388" y="209550"/>
                  </a:lnTo>
                  <a:lnTo>
                    <a:pt x="37274" y="208292"/>
                  </a:lnTo>
                  <a:lnTo>
                    <a:pt x="35064" y="208292"/>
                  </a:lnTo>
                  <a:lnTo>
                    <a:pt x="35064" y="142240"/>
                  </a:lnTo>
                  <a:lnTo>
                    <a:pt x="32359" y="142240"/>
                  </a:lnTo>
                  <a:lnTo>
                    <a:pt x="32359" y="71120"/>
                  </a:lnTo>
                  <a:lnTo>
                    <a:pt x="29425" y="71120"/>
                  </a:lnTo>
                  <a:lnTo>
                    <a:pt x="29425" y="0"/>
                  </a:lnTo>
                  <a:lnTo>
                    <a:pt x="8089" y="0"/>
                  </a:lnTo>
                  <a:lnTo>
                    <a:pt x="8089" y="71120"/>
                  </a:lnTo>
                  <a:lnTo>
                    <a:pt x="4902" y="71120"/>
                  </a:lnTo>
                  <a:lnTo>
                    <a:pt x="4902" y="142240"/>
                  </a:lnTo>
                  <a:lnTo>
                    <a:pt x="1955" y="142240"/>
                  </a:lnTo>
                  <a:lnTo>
                    <a:pt x="1955" y="208292"/>
                  </a:lnTo>
                  <a:lnTo>
                    <a:pt x="1955" y="209550"/>
                  </a:lnTo>
                  <a:lnTo>
                    <a:pt x="0" y="209550"/>
                  </a:lnTo>
                  <a:lnTo>
                    <a:pt x="0" y="291338"/>
                  </a:lnTo>
                  <a:lnTo>
                    <a:pt x="0" y="298450"/>
                  </a:lnTo>
                  <a:lnTo>
                    <a:pt x="18757" y="298450"/>
                  </a:lnTo>
                  <a:lnTo>
                    <a:pt x="18757" y="448310"/>
                  </a:lnTo>
                  <a:lnTo>
                    <a:pt x="39471" y="448310"/>
                  </a:lnTo>
                  <a:lnTo>
                    <a:pt x="39471" y="298450"/>
                  </a:lnTo>
                  <a:close/>
                </a:path>
              </a:pathLst>
            </a:custGeom>
            <a:solidFill>
              <a:srgbClr val="808080"/>
            </a:solidFill>
          </p:spPr>
          <p:txBody>
            <a:bodyPr wrap="square" lIns="0" tIns="0" rIns="0" bIns="0" rtlCol="0"/>
            <a:lstStyle/>
            <a:p/>
          </p:txBody>
        </p:sp>
        <p:sp>
          <p:nvSpPr>
            <p:cNvPr id="11" name="object 11"/>
            <p:cNvSpPr/>
            <p:nvPr/>
          </p:nvSpPr>
          <p:spPr>
            <a:xfrm>
              <a:off x="3210167" y="3498850"/>
              <a:ext cx="41910" cy="448309"/>
            </a:xfrm>
            <a:custGeom>
              <a:rect l="l" t="t" r="r" b="b"/>
              <a:pathLst>
                <a:path w="41910" h="448309">
                  <a:moveTo>
                    <a:pt x="10052" y="0"/>
                  </a:moveTo>
                  <a:lnTo>
                    <a:pt x="10052" y="71018"/>
                  </a:lnTo>
                  <a:lnTo>
                    <a:pt x="6865" y="71018"/>
                  </a:lnTo>
                  <a:lnTo>
                    <a:pt x="6865" y="142287"/>
                  </a:lnTo>
                  <a:lnTo>
                    <a:pt x="3923" y="142287"/>
                  </a:lnTo>
                  <a:lnTo>
                    <a:pt x="3923" y="209055"/>
                  </a:lnTo>
                  <a:lnTo>
                    <a:pt x="1961" y="209055"/>
                  </a:lnTo>
                  <a:lnTo>
                    <a:pt x="1961" y="298829"/>
                  </a:lnTo>
                  <a:lnTo>
                    <a:pt x="0" y="298829"/>
                  </a:lnTo>
                  <a:lnTo>
                    <a:pt x="0" y="447868"/>
                  </a:lnTo>
                  <a:lnTo>
                    <a:pt x="41436" y="447868"/>
                  </a:lnTo>
                  <a:lnTo>
                    <a:pt x="41436" y="298329"/>
                  </a:lnTo>
                  <a:lnTo>
                    <a:pt x="39474" y="298329"/>
                  </a:lnTo>
                  <a:lnTo>
                    <a:pt x="39229" y="208805"/>
                  </a:lnTo>
                  <a:lnTo>
                    <a:pt x="37023" y="208805"/>
                  </a:lnTo>
                  <a:lnTo>
                    <a:pt x="37023" y="142287"/>
                  </a:lnTo>
                  <a:lnTo>
                    <a:pt x="34326" y="142287"/>
                  </a:lnTo>
                  <a:lnTo>
                    <a:pt x="34326" y="71018"/>
                  </a:lnTo>
                  <a:lnTo>
                    <a:pt x="31383" y="71018"/>
                  </a:lnTo>
                  <a:lnTo>
                    <a:pt x="31383" y="0"/>
                  </a:lnTo>
                  <a:lnTo>
                    <a:pt x="10052" y="0"/>
                  </a:lnTo>
                  <a:close/>
                </a:path>
              </a:pathLst>
            </a:custGeom>
            <a:ln w="3175">
              <a:solidFill>
                <a:srgbClr val="000000"/>
              </a:solidFill>
            </a:ln>
          </p:spPr>
          <p:txBody>
            <a:bodyPr wrap="square" lIns="0" tIns="0" rIns="0" bIns="0" rtlCol="0"/>
            <a:lstStyle/>
            <a:p/>
          </p:txBody>
        </p:sp>
        <p:sp>
          <p:nvSpPr>
            <p:cNvPr id="12" name="object 12"/>
            <p:cNvSpPr/>
            <p:nvPr/>
          </p:nvSpPr>
          <p:spPr>
            <a:xfrm>
              <a:off x="3282681" y="3855194"/>
              <a:ext cx="31115" cy="20320"/>
            </a:xfrm>
            <a:custGeom>
              <a:rect l="l" t="t" r="r" b="b"/>
              <a:pathLst>
                <a:path w="31114" h="20320">
                  <a:moveTo>
                    <a:pt x="31077" y="20005"/>
                  </a:moveTo>
                  <a:lnTo>
                    <a:pt x="0" y="20005"/>
                  </a:lnTo>
                  <a:lnTo>
                    <a:pt x="0" y="0"/>
                  </a:lnTo>
                  <a:lnTo>
                    <a:pt x="31077" y="0"/>
                  </a:lnTo>
                  <a:lnTo>
                    <a:pt x="31077" y="20005"/>
                  </a:lnTo>
                  <a:close/>
                </a:path>
              </a:pathLst>
            </a:custGeom>
            <a:solidFill>
              <a:srgbClr val="808080"/>
            </a:solidFill>
          </p:spPr>
          <p:txBody>
            <a:bodyPr wrap="square" lIns="0" tIns="0" rIns="0" bIns="0" rtlCol="0"/>
            <a:lstStyle/>
            <a:p/>
          </p:txBody>
        </p:sp>
        <p:sp>
          <p:nvSpPr>
            <p:cNvPr id="13" name="object 13"/>
            <p:cNvSpPr/>
            <p:nvPr/>
          </p:nvSpPr>
          <p:spPr>
            <a:xfrm>
              <a:off x="3282681" y="3855194"/>
              <a:ext cx="31115" cy="20320"/>
            </a:xfrm>
            <a:custGeom>
              <a:rect l="l" t="t" r="r" b="b"/>
              <a:pathLst>
                <a:path w="31114" h="20320">
                  <a:moveTo>
                    <a:pt x="0" y="0"/>
                  </a:moveTo>
                  <a:lnTo>
                    <a:pt x="31077" y="0"/>
                  </a:lnTo>
                  <a:lnTo>
                    <a:pt x="31077" y="20005"/>
                  </a:lnTo>
                  <a:lnTo>
                    <a:pt x="0" y="20005"/>
                  </a:lnTo>
                  <a:lnTo>
                    <a:pt x="0" y="0"/>
                  </a:lnTo>
                  <a:close/>
                </a:path>
              </a:pathLst>
            </a:custGeom>
            <a:ln w="3175">
              <a:solidFill>
                <a:srgbClr val="000000"/>
              </a:solidFill>
            </a:ln>
          </p:spPr>
          <p:txBody>
            <a:bodyPr wrap="square" lIns="0" tIns="0" rIns="0" bIns="0" rtlCol="0"/>
            <a:lstStyle/>
            <a:p/>
          </p:txBody>
        </p:sp>
        <p:sp>
          <p:nvSpPr>
            <p:cNvPr id="14" name="object 14"/>
            <p:cNvSpPr/>
            <p:nvPr/>
          </p:nvSpPr>
          <p:spPr>
            <a:xfrm>
              <a:off x="3272321" y="3870198"/>
              <a:ext cx="52069" cy="78105"/>
            </a:xfrm>
            <a:custGeom>
              <a:rect l="l" t="t" r="r" b="b"/>
              <a:pathLst>
                <a:path w="52069" h="78104">
                  <a:moveTo>
                    <a:pt x="51795" y="77520"/>
                  </a:moveTo>
                  <a:lnTo>
                    <a:pt x="0" y="77520"/>
                  </a:lnTo>
                  <a:lnTo>
                    <a:pt x="0" y="0"/>
                  </a:lnTo>
                  <a:lnTo>
                    <a:pt x="51795" y="0"/>
                  </a:lnTo>
                  <a:lnTo>
                    <a:pt x="51795" y="77520"/>
                  </a:lnTo>
                  <a:close/>
                </a:path>
              </a:pathLst>
            </a:custGeom>
            <a:solidFill>
              <a:srgbClr val="808080"/>
            </a:solidFill>
          </p:spPr>
          <p:txBody>
            <a:bodyPr wrap="square" lIns="0" tIns="0" rIns="0" bIns="0" rtlCol="0"/>
            <a:lstStyle/>
            <a:p/>
          </p:txBody>
        </p:sp>
        <p:sp>
          <p:nvSpPr>
            <p:cNvPr id="15" name="object 15"/>
            <p:cNvSpPr/>
            <p:nvPr/>
          </p:nvSpPr>
          <p:spPr>
            <a:xfrm>
              <a:off x="3272321" y="3870198"/>
              <a:ext cx="52069" cy="78105"/>
            </a:xfrm>
            <a:custGeom>
              <a:rect l="l" t="t" r="r" b="b"/>
              <a:pathLst>
                <a:path w="52069" h="78104">
                  <a:moveTo>
                    <a:pt x="0" y="0"/>
                  </a:moveTo>
                  <a:lnTo>
                    <a:pt x="51795" y="0"/>
                  </a:lnTo>
                  <a:lnTo>
                    <a:pt x="51795" y="77520"/>
                  </a:lnTo>
                  <a:lnTo>
                    <a:pt x="0" y="77520"/>
                  </a:lnTo>
                  <a:lnTo>
                    <a:pt x="0" y="0"/>
                  </a:lnTo>
                  <a:close/>
                </a:path>
              </a:pathLst>
            </a:custGeom>
            <a:ln w="3175">
              <a:solidFill>
                <a:srgbClr val="000000"/>
              </a:solidFill>
            </a:ln>
          </p:spPr>
          <p:txBody>
            <a:bodyPr wrap="square" lIns="0" tIns="0" rIns="0" bIns="0" rtlCol="0"/>
            <a:lstStyle/>
            <a:p/>
          </p:txBody>
        </p:sp>
        <p:sp>
          <p:nvSpPr>
            <p:cNvPr id="16" name="object 16"/>
            <p:cNvSpPr/>
            <p:nvPr/>
          </p:nvSpPr>
          <p:spPr>
            <a:xfrm>
              <a:off x="3232365" y="3953971"/>
              <a:ext cx="172085" cy="92710"/>
            </a:xfrm>
            <a:custGeom>
              <a:rect l="l" t="t" r="r" b="b"/>
              <a:pathLst>
                <a:path w="172085" h="92710">
                  <a:moveTo>
                    <a:pt x="171665" y="92524"/>
                  </a:moveTo>
                  <a:lnTo>
                    <a:pt x="0" y="92524"/>
                  </a:lnTo>
                  <a:lnTo>
                    <a:pt x="0" y="0"/>
                  </a:lnTo>
                  <a:lnTo>
                    <a:pt x="171665" y="0"/>
                  </a:lnTo>
                  <a:lnTo>
                    <a:pt x="171665" y="92524"/>
                  </a:lnTo>
                  <a:close/>
                </a:path>
              </a:pathLst>
            </a:custGeom>
            <a:solidFill>
              <a:srgbClr val="808080"/>
            </a:solidFill>
          </p:spPr>
          <p:txBody>
            <a:bodyPr wrap="square" lIns="0" tIns="0" rIns="0" bIns="0" rtlCol="0"/>
            <a:lstStyle/>
            <a:p/>
          </p:txBody>
        </p:sp>
        <p:sp>
          <p:nvSpPr>
            <p:cNvPr id="17" name="object 17"/>
            <p:cNvSpPr/>
            <p:nvPr/>
          </p:nvSpPr>
          <p:spPr>
            <a:xfrm>
              <a:off x="3232365" y="3953971"/>
              <a:ext cx="172085" cy="92710"/>
            </a:xfrm>
            <a:custGeom>
              <a:rect l="l" t="t" r="r" b="b"/>
              <a:pathLst>
                <a:path w="172085" h="92710">
                  <a:moveTo>
                    <a:pt x="0" y="0"/>
                  </a:moveTo>
                  <a:lnTo>
                    <a:pt x="171665" y="0"/>
                  </a:lnTo>
                  <a:lnTo>
                    <a:pt x="171665" y="92524"/>
                  </a:lnTo>
                  <a:lnTo>
                    <a:pt x="0" y="92524"/>
                  </a:lnTo>
                  <a:lnTo>
                    <a:pt x="0" y="0"/>
                  </a:lnTo>
                  <a:close/>
                </a:path>
              </a:pathLst>
            </a:custGeom>
            <a:ln w="3175">
              <a:solidFill>
                <a:srgbClr val="000000"/>
              </a:solidFill>
            </a:ln>
          </p:spPr>
          <p:txBody>
            <a:bodyPr wrap="square" lIns="0" tIns="0" rIns="0" bIns="0" rtlCol="0"/>
            <a:lstStyle/>
            <a:p/>
          </p:txBody>
        </p:sp>
        <p:sp>
          <p:nvSpPr>
            <p:cNvPr id="18" name="object 18"/>
            <p:cNvSpPr/>
            <p:nvPr/>
          </p:nvSpPr>
          <p:spPr>
            <a:xfrm>
              <a:off x="3226445" y="3942718"/>
              <a:ext cx="183515" cy="15240"/>
            </a:xfrm>
            <a:custGeom>
              <a:rect l="l" t="t" r="r" b="b"/>
              <a:pathLst>
                <a:path w="183514" h="15239">
                  <a:moveTo>
                    <a:pt x="183504" y="15004"/>
                  </a:moveTo>
                  <a:lnTo>
                    <a:pt x="0" y="15004"/>
                  </a:lnTo>
                  <a:lnTo>
                    <a:pt x="0" y="0"/>
                  </a:lnTo>
                  <a:lnTo>
                    <a:pt x="183504" y="0"/>
                  </a:lnTo>
                  <a:lnTo>
                    <a:pt x="183504" y="15004"/>
                  </a:lnTo>
                  <a:close/>
                </a:path>
              </a:pathLst>
            </a:custGeom>
            <a:solidFill>
              <a:srgbClr val="C0C0C0"/>
            </a:solidFill>
          </p:spPr>
          <p:txBody>
            <a:bodyPr wrap="square" lIns="0" tIns="0" rIns="0" bIns="0" rtlCol="0"/>
            <a:lstStyle/>
            <a:p/>
          </p:txBody>
        </p:sp>
        <p:sp>
          <p:nvSpPr>
            <p:cNvPr id="19" name="object 19"/>
            <p:cNvSpPr/>
            <p:nvPr/>
          </p:nvSpPr>
          <p:spPr>
            <a:xfrm>
              <a:off x="3230885" y="3941130"/>
              <a:ext cx="180975" cy="18415"/>
            </a:xfrm>
            <a:custGeom>
              <a:rect l="l" t="t" r="r" b="b"/>
              <a:pathLst>
                <a:path w="180975" h="18414">
                  <a:moveTo>
                    <a:pt x="0" y="18179"/>
                  </a:moveTo>
                  <a:lnTo>
                    <a:pt x="180652" y="18179"/>
                  </a:lnTo>
                  <a:lnTo>
                    <a:pt x="180652" y="0"/>
                  </a:lnTo>
                  <a:lnTo>
                    <a:pt x="0" y="0"/>
                  </a:lnTo>
                  <a:lnTo>
                    <a:pt x="0" y="18179"/>
                  </a:lnTo>
                  <a:close/>
                </a:path>
              </a:pathLst>
            </a:custGeom>
            <a:solidFill>
              <a:srgbClr val="000000"/>
            </a:solidFill>
          </p:spPr>
          <p:txBody>
            <a:bodyPr wrap="square" lIns="0" tIns="0" rIns="0" bIns="0" rtlCol="0"/>
            <a:lstStyle/>
            <a:p/>
          </p:txBody>
        </p:sp>
        <p:sp>
          <p:nvSpPr>
            <p:cNvPr id="20" name="object 20"/>
            <p:cNvSpPr/>
            <p:nvPr/>
          </p:nvSpPr>
          <p:spPr>
            <a:xfrm>
              <a:off x="3245684" y="3967724"/>
              <a:ext cx="34290" cy="62865"/>
            </a:xfrm>
            <a:custGeom>
              <a:rect l="l" t="t" r="r" b="b"/>
              <a:pathLst>
                <a:path w="34289" h="62864">
                  <a:moveTo>
                    <a:pt x="34037" y="62516"/>
                  </a:moveTo>
                  <a:lnTo>
                    <a:pt x="0" y="62516"/>
                  </a:lnTo>
                  <a:lnTo>
                    <a:pt x="0" y="0"/>
                  </a:lnTo>
                  <a:lnTo>
                    <a:pt x="34037" y="0"/>
                  </a:lnTo>
                  <a:lnTo>
                    <a:pt x="34037" y="62516"/>
                  </a:lnTo>
                  <a:close/>
                </a:path>
              </a:pathLst>
            </a:custGeom>
            <a:solidFill>
              <a:srgbClr val="C0C0C0"/>
            </a:solidFill>
          </p:spPr>
          <p:txBody>
            <a:bodyPr wrap="square" lIns="0" tIns="0" rIns="0" bIns="0" rtlCol="0"/>
            <a:lstStyle/>
            <a:p/>
          </p:txBody>
        </p:sp>
        <p:sp>
          <p:nvSpPr>
            <p:cNvPr id="21" name="object 21"/>
            <p:cNvSpPr/>
            <p:nvPr/>
          </p:nvSpPr>
          <p:spPr>
            <a:xfrm>
              <a:off x="3245684" y="3967724"/>
              <a:ext cx="34290" cy="62865"/>
            </a:xfrm>
            <a:custGeom>
              <a:rect l="l" t="t" r="r" b="b"/>
              <a:pathLst>
                <a:path w="34289" h="62864">
                  <a:moveTo>
                    <a:pt x="0" y="0"/>
                  </a:moveTo>
                  <a:lnTo>
                    <a:pt x="34037" y="0"/>
                  </a:lnTo>
                  <a:lnTo>
                    <a:pt x="34037" y="62516"/>
                  </a:lnTo>
                  <a:lnTo>
                    <a:pt x="0" y="62516"/>
                  </a:lnTo>
                  <a:lnTo>
                    <a:pt x="0" y="0"/>
                  </a:lnTo>
                  <a:close/>
                </a:path>
              </a:pathLst>
            </a:custGeom>
            <a:ln w="3175">
              <a:solidFill>
                <a:srgbClr val="000000"/>
              </a:solidFill>
            </a:ln>
          </p:spPr>
          <p:txBody>
            <a:bodyPr wrap="square" lIns="0" tIns="0" rIns="0" bIns="0" rtlCol="0"/>
            <a:lstStyle/>
            <a:p/>
          </p:txBody>
        </p:sp>
        <p:sp>
          <p:nvSpPr>
            <p:cNvPr id="22" name="object 22"/>
            <p:cNvSpPr/>
            <p:nvPr/>
          </p:nvSpPr>
          <p:spPr>
            <a:xfrm>
              <a:off x="3350755" y="3967724"/>
              <a:ext cx="34290" cy="62865"/>
            </a:xfrm>
            <a:custGeom>
              <a:rect l="l" t="t" r="r" b="b"/>
              <a:pathLst>
                <a:path w="34289" h="62864">
                  <a:moveTo>
                    <a:pt x="34037" y="62516"/>
                  </a:moveTo>
                  <a:lnTo>
                    <a:pt x="0" y="62516"/>
                  </a:lnTo>
                  <a:lnTo>
                    <a:pt x="0" y="0"/>
                  </a:lnTo>
                  <a:lnTo>
                    <a:pt x="34037" y="0"/>
                  </a:lnTo>
                  <a:lnTo>
                    <a:pt x="34037" y="62516"/>
                  </a:lnTo>
                  <a:close/>
                </a:path>
              </a:pathLst>
            </a:custGeom>
            <a:solidFill>
              <a:srgbClr val="C0C0C0"/>
            </a:solidFill>
          </p:spPr>
          <p:txBody>
            <a:bodyPr wrap="square" lIns="0" tIns="0" rIns="0" bIns="0" rtlCol="0"/>
            <a:lstStyle/>
            <a:p/>
          </p:txBody>
        </p:sp>
        <p:sp>
          <p:nvSpPr>
            <p:cNvPr id="23" name="object 23"/>
            <p:cNvSpPr/>
            <p:nvPr/>
          </p:nvSpPr>
          <p:spPr>
            <a:xfrm>
              <a:off x="3350755" y="3967724"/>
              <a:ext cx="34290" cy="62865"/>
            </a:xfrm>
            <a:custGeom>
              <a:rect l="l" t="t" r="r" b="b"/>
              <a:pathLst>
                <a:path w="34289" h="62864">
                  <a:moveTo>
                    <a:pt x="0" y="0"/>
                  </a:moveTo>
                  <a:lnTo>
                    <a:pt x="34037" y="0"/>
                  </a:lnTo>
                  <a:lnTo>
                    <a:pt x="34037" y="62516"/>
                  </a:lnTo>
                  <a:lnTo>
                    <a:pt x="0" y="62516"/>
                  </a:lnTo>
                  <a:lnTo>
                    <a:pt x="0" y="0"/>
                  </a:lnTo>
                  <a:close/>
                </a:path>
              </a:pathLst>
            </a:custGeom>
            <a:ln w="3175">
              <a:solidFill>
                <a:srgbClr val="000000"/>
              </a:solidFill>
            </a:ln>
          </p:spPr>
          <p:txBody>
            <a:bodyPr wrap="square" lIns="0" tIns="0" rIns="0" bIns="0" rtlCol="0"/>
            <a:lstStyle/>
            <a:p/>
          </p:txBody>
        </p:sp>
        <p:sp>
          <p:nvSpPr>
            <p:cNvPr id="24" name="object 24"/>
            <p:cNvSpPr/>
            <p:nvPr/>
          </p:nvSpPr>
          <p:spPr>
            <a:xfrm>
              <a:off x="3298959" y="3967724"/>
              <a:ext cx="34290" cy="62865"/>
            </a:xfrm>
            <a:custGeom>
              <a:rect l="l" t="t" r="r" b="b"/>
              <a:pathLst>
                <a:path w="34289" h="62864">
                  <a:moveTo>
                    <a:pt x="34037" y="62516"/>
                  </a:moveTo>
                  <a:lnTo>
                    <a:pt x="0" y="62516"/>
                  </a:lnTo>
                  <a:lnTo>
                    <a:pt x="0" y="0"/>
                  </a:lnTo>
                  <a:lnTo>
                    <a:pt x="34037" y="0"/>
                  </a:lnTo>
                  <a:lnTo>
                    <a:pt x="34037" y="62516"/>
                  </a:lnTo>
                  <a:close/>
                </a:path>
              </a:pathLst>
            </a:custGeom>
            <a:solidFill>
              <a:srgbClr val="C0C0C0"/>
            </a:solidFill>
          </p:spPr>
          <p:txBody>
            <a:bodyPr wrap="square" lIns="0" tIns="0" rIns="0" bIns="0" rtlCol="0"/>
            <a:lstStyle/>
            <a:p/>
          </p:txBody>
        </p:sp>
        <p:sp>
          <p:nvSpPr>
            <p:cNvPr id="25" name="object 25"/>
            <p:cNvSpPr/>
            <p:nvPr/>
          </p:nvSpPr>
          <p:spPr>
            <a:xfrm>
              <a:off x="3298959" y="3967724"/>
              <a:ext cx="34290" cy="62865"/>
            </a:xfrm>
            <a:custGeom>
              <a:rect l="l" t="t" r="r" b="b"/>
              <a:pathLst>
                <a:path w="34289" h="62864">
                  <a:moveTo>
                    <a:pt x="0" y="0"/>
                  </a:moveTo>
                  <a:lnTo>
                    <a:pt x="34037" y="0"/>
                  </a:lnTo>
                  <a:lnTo>
                    <a:pt x="34037" y="62516"/>
                  </a:lnTo>
                  <a:lnTo>
                    <a:pt x="0" y="62516"/>
                  </a:lnTo>
                  <a:lnTo>
                    <a:pt x="0" y="0"/>
                  </a:lnTo>
                  <a:close/>
                </a:path>
              </a:pathLst>
            </a:custGeom>
            <a:ln w="3175">
              <a:solidFill>
                <a:srgbClr val="000000"/>
              </a:solidFill>
            </a:ln>
          </p:spPr>
          <p:txBody>
            <a:bodyPr wrap="square" lIns="0" tIns="0" rIns="0" bIns="0" rtlCol="0"/>
            <a:lstStyle/>
            <a:p/>
          </p:txBody>
        </p:sp>
        <p:sp>
          <p:nvSpPr>
            <p:cNvPr id="26" name="object 26"/>
            <p:cNvSpPr/>
            <p:nvPr/>
          </p:nvSpPr>
          <p:spPr>
            <a:xfrm>
              <a:off x="2468750" y="3910208"/>
              <a:ext cx="56515" cy="38100"/>
            </a:xfrm>
            <a:custGeom>
              <a:rect l="l" t="t" r="r" b="b"/>
              <a:pathLst>
                <a:path w="56514" h="38100">
                  <a:moveTo>
                    <a:pt x="56235" y="37510"/>
                  </a:moveTo>
                  <a:lnTo>
                    <a:pt x="0" y="37510"/>
                  </a:lnTo>
                  <a:lnTo>
                    <a:pt x="0" y="0"/>
                  </a:lnTo>
                  <a:lnTo>
                    <a:pt x="56235" y="0"/>
                  </a:lnTo>
                  <a:lnTo>
                    <a:pt x="56235" y="37510"/>
                  </a:lnTo>
                  <a:close/>
                </a:path>
              </a:pathLst>
            </a:custGeom>
            <a:solidFill>
              <a:srgbClr val="808080"/>
            </a:solidFill>
          </p:spPr>
          <p:txBody>
            <a:bodyPr wrap="square" lIns="0" tIns="0" rIns="0" bIns="0" rtlCol="0"/>
            <a:lstStyle/>
            <a:p/>
          </p:txBody>
        </p:sp>
        <p:sp>
          <p:nvSpPr>
            <p:cNvPr id="27" name="object 27"/>
            <p:cNvSpPr/>
            <p:nvPr/>
          </p:nvSpPr>
          <p:spPr>
            <a:xfrm>
              <a:off x="2468750" y="3910208"/>
              <a:ext cx="56515" cy="38100"/>
            </a:xfrm>
            <a:custGeom>
              <a:rect l="l" t="t" r="r" b="b"/>
              <a:pathLst>
                <a:path w="56514" h="38100">
                  <a:moveTo>
                    <a:pt x="0" y="0"/>
                  </a:moveTo>
                  <a:lnTo>
                    <a:pt x="56235" y="0"/>
                  </a:lnTo>
                  <a:lnTo>
                    <a:pt x="56235" y="37510"/>
                  </a:lnTo>
                  <a:lnTo>
                    <a:pt x="0" y="37510"/>
                  </a:lnTo>
                  <a:lnTo>
                    <a:pt x="0" y="0"/>
                  </a:lnTo>
                  <a:close/>
                </a:path>
              </a:pathLst>
            </a:custGeom>
            <a:ln w="3175">
              <a:solidFill>
                <a:srgbClr val="000000"/>
              </a:solidFill>
            </a:ln>
          </p:spPr>
          <p:txBody>
            <a:bodyPr wrap="square" lIns="0" tIns="0" rIns="0" bIns="0" rtlCol="0"/>
            <a:lstStyle/>
            <a:p/>
          </p:txBody>
        </p:sp>
        <p:sp>
          <p:nvSpPr>
            <p:cNvPr id="28" name="object 28"/>
            <p:cNvSpPr/>
            <p:nvPr/>
          </p:nvSpPr>
          <p:spPr>
            <a:xfrm>
              <a:off x="2368119" y="3953970"/>
              <a:ext cx="166370" cy="92710"/>
            </a:xfrm>
            <a:custGeom>
              <a:rect l="l" t="t" r="r" b="b"/>
              <a:pathLst>
                <a:path w="166369" h="92710">
                  <a:moveTo>
                    <a:pt x="0" y="92524"/>
                  </a:moveTo>
                  <a:lnTo>
                    <a:pt x="165745" y="92524"/>
                  </a:lnTo>
                  <a:lnTo>
                    <a:pt x="165745" y="0"/>
                  </a:lnTo>
                  <a:lnTo>
                    <a:pt x="0" y="0"/>
                  </a:lnTo>
                  <a:lnTo>
                    <a:pt x="0" y="92524"/>
                  </a:lnTo>
                  <a:close/>
                </a:path>
              </a:pathLst>
            </a:custGeom>
            <a:solidFill>
              <a:srgbClr val="808080"/>
            </a:solidFill>
          </p:spPr>
          <p:txBody>
            <a:bodyPr wrap="square" lIns="0" tIns="0" rIns="0" bIns="0" rtlCol="0"/>
            <a:lstStyle/>
            <a:p/>
          </p:txBody>
        </p:sp>
        <p:sp>
          <p:nvSpPr>
            <p:cNvPr id="29" name="object 29"/>
            <p:cNvSpPr/>
            <p:nvPr/>
          </p:nvSpPr>
          <p:spPr>
            <a:xfrm>
              <a:off x="2368119" y="3953970"/>
              <a:ext cx="172085" cy="92710"/>
            </a:xfrm>
            <a:custGeom>
              <a:rect l="l" t="t" r="r" b="b"/>
              <a:pathLst>
                <a:path w="172085" h="92710">
                  <a:moveTo>
                    <a:pt x="0" y="0"/>
                  </a:moveTo>
                  <a:lnTo>
                    <a:pt x="171665" y="0"/>
                  </a:lnTo>
                  <a:lnTo>
                    <a:pt x="171665" y="92524"/>
                  </a:lnTo>
                  <a:lnTo>
                    <a:pt x="0" y="92524"/>
                  </a:lnTo>
                  <a:lnTo>
                    <a:pt x="0" y="0"/>
                  </a:lnTo>
                  <a:close/>
                </a:path>
              </a:pathLst>
            </a:custGeom>
            <a:ln w="3175">
              <a:solidFill>
                <a:srgbClr val="000000"/>
              </a:solidFill>
            </a:ln>
          </p:spPr>
          <p:txBody>
            <a:bodyPr wrap="square" lIns="0" tIns="0" rIns="0" bIns="0" rtlCol="0"/>
            <a:lstStyle/>
            <a:p/>
          </p:txBody>
        </p:sp>
        <p:sp>
          <p:nvSpPr>
            <p:cNvPr id="30" name="object 30"/>
            <p:cNvSpPr/>
            <p:nvPr/>
          </p:nvSpPr>
          <p:spPr>
            <a:xfrm>
              <a:off x="2362200" y="3942717"/>
              <a:ext cx="183515" cy="15240"/>
            </a:xfrm>
            <a:custGeom>
              <a:rect l="l" t="t" r="r" b="b"/>
              <a:pathLst>
                <a:path w="183514" h="15239">
                  <a:moveTo>
                    <a:pt x="183504" y="15003"/>
                  </a:moveTo>
                  <a:lnTo>
                    <a:pt x="0" y="15003"/>
                  </a:lnTo>
                  <a:lnTo>
                    <a:pt x="0" y="0"/>
                  </a:lnTo>
                  <a:lnTo>
                    <a:pt x="183504" y="0"/>
                  </a:lnTo>
                  <a:lnTo>
                    <a:pt x="183504" y="15003"/>
                  </a:lnTo>
                  <a:close/>
                </a:path>
              </a:pathLst>
            </a:custGeom>
            <a:solidFill>
              <a:srgbClr val="C0C0C0"/>
            </a:solidFill>
          </p:spPr>
          <p:txBody>
            <a:bodyPr wrap="square" lIns="0" tIns="0" rIns="0" bIns="0" rtlCol="0"/>
            <a:lstStyle/>
            <a:p/>
          </p:txBody>
        </p:sp>
        <p:sp>
          <p:nvSpPr>
            <p:cNvPr id="31" name="object 31"/>
            <p:cNvSpPr/>
            <p:nvPr/>
          </p:nvSpPr>
          <p:spPr>
            <a:xfrm>
              <a:off x="2360612" y="3941130"/>
              <a:ext cx="173355" cy="18415"/>
            </a:xfrm>
            <a:custGeom>
              <a:rect l="l" t="t" r="r" b="b"/>
              <a:pathLst>
                <a:path w="173355" h="18414">
                  <a:moveTo>
                    <a:pt x="0" y="18178"/>
                  </a:moveTo>
                  <a:lnTo>
                    <a:pt x="173252" y="18178"/>
                  </a:lnTo>
                  <a:lnTo>
                    <a:pt x="173252" y="0"/>
                  </a:lnTo>
                  <a:lnTo>
                    <a:pt x="0" y="0"/>
                  </a:lnTo>
                  <a:lnTo>
                    <a:pt x="0" y="18178"/>
                  </a:lnTo>
                  <a:close/>
                </a:path>
              </a:pathLst>
            </a:custGeom>
            <a:solidFill>
              <a:srgbClr val="000000"/>
            </a:solidFill>
          </p:spPr>
          <p:txBody>
            <a:bodyPr wrap="square" lIns="0" tIns="0" rIns="0" bIns="0" rtlCol="0"/>
            <a:lstStyle/>
            <a:p/>
          </p:txBody>
        </p:sp>
        <p:sp>
          <p:nvSpPr>
            <p:cNvPr id="32" name="object 32"/>
            <p:cNvSpPr/>
            <p:nvPr/>
          </p:nvSpPr>
          <p:spPr>
            <a:xfrm>
              <a:off x="2485029" y="3967724"/>
              <a:ext cx="40005" cy="62865"/>
            </a:xfrm>
            <a:custGeom>
              <a:rect l="l" t="t" r="r" b="b"/>
              <a:pathLst>
                <a:path w="40005" h="62864">
                  <a:moveTo>
                    <a:pt x="39956" y="62516"/>
                  </a:moveTo>
                  <a:lnTo>
                    <a:pt x="0" y="62516"/>
                  </a:lnTo>
                  <a:lnTo>
                    <a:pt x="0" y="0"/>
                  </a:lnTo>
                  <a:lnTo>
                    <a:pt x="39956" y="0"/>
                  </a:lnTo>
                  <a:lnTo>
                    <a:pt x="39956" y="62516"/>
                  </a:lnTo>
                  <a:close/>
                </a:path>
              </a:pathLst>
            </a:custGeom>
            <a:solidFill>
              <a:srgbClr val="C0C0C0"/>
            </a:solidFill>
          </p:spPr>
          <p:txBody>
            <a:bodyPr wrap="square" lIns="0" tIns="0" rIns="0" bIns="0" rtlCol="0"/>
            <a:lstStyle/>
            <a:p/>
          </p:txBody>
        </p:sp>
        <p:sp>
          <p:nvSpPr>
            <p:cNvPr id="33" name="object 33"/>
            <p:cNvSpPr/>
            <p:nvPr/>
          </p:nvSpPr>
          <p:spPr>
            <a:xfrm>
              <a:off x="2485029" y="3967724"/>
              <a:ext cx="40005" cy="62865"/>
            </a:xfrm>
            <a:custGeom>
              <a:rect l="l" t="t" r="r" b="b"/>
              <a:pathLst>
                <a:path w="40005" h="62864">
                  <a:moveTo>
                    <a:pt x="0" y="0"/>
                  </a:moveTo>
                  <a:lnTo>
                    <a:pt x="39956" y="0"/>
                  </a:lnTo>
                  <a:lnTo>
                    <a:pt x="39956" y="62516"/>
                  </a:lnTo>
                  <a:lnTo>
                    <a:pt x="0" y="62516"/>
                  </a:lnTo>
                  <a:lnTo>
                    <a:pt x="0" y="0"/>
                  </a:lnTo>
                  <a:close/>
                </a:path>
              </a:pathLst>
            </a:custGeom>
            <a:ln w="3175">
              <a:solidFill>
                <a:srgbClr val="000000"/>
              </a:solidFill>
            </a:ln>
          </p:spPr>
          <p:txBody>
            <a:bodyPr wrap="square" lIns="0" tIns="0" rIns="0" bIns="0" rtlCol="0"/>
            <a:lstStyle/>
            <a:p/>
          </p:txBody>
        </p:sp>
        <p:sp>
          <p:nvSpPr>
            <p:cNvPr id="34" name="object 34"/>
            <p:cNvSpPr/>
            <p:nvPr/>
          </p:nvSpPr>
          <p:spPr>
            <a:xfrm>
              <a:off x="2379958" y="3967724"/>
              <a:ext cx="40005" cy="62865"/>
            </a:xfrm>
            <a:custGeom>
              <a:rect l="l" t="t" r="r" b="b"/>
              <a:pathLst>
                <a:path w="40005" h="62864">
                  <a:moveTo>
                    <a:pt x="39956" y="62516"/>
                  </a:moveTo>
                  <a:lnTo>
                    <a:pt x="0" y="62516"/>
                  </a:lnTo>
                  <a:lnTo>
                    <a:pt x="0" y="0"/>
                  </a:lnTo>
                  <a:lnTo>
                    <a:pt x="39956" y="0"/>
                  </a:lnTo>
                  <a:lnTo>
                    <a:pt x="39956" y="62516"/>
                  </a:lnTo>
                  <a:close/>
                </a:path>
              </a:pathLst>
            </a:custGeom>
            <a:solidFill>
              <a:srgbClr val="C0C0C0"/>
            </a:solidFill>
          </p:spPr>
          <p:txBody>
            <a:bodyPr wrap="square" lIns="0" tIns="0" rIns="0" bIns="0" rtlCol="0"/>
            <a:lstStyle/>
            <a:p/>
          </p:txBody>
        </p:sp>
        <p:sp>
          <p:nvSpPr>
            <p:cNvPr id="35" name="object 35"/>
            <p:cNvSpPr/>
            <p:nvPr/>
          </p:nvSpPr>
          <p:spPr>
            <a:xfrm>
              <a:off x="2379958" y="3967724"/>
              <a:ext cx="40005" cy="62865"/>
            </a:xfrm>
            <a:custGeom>
              <a:rect l="l" t="t" r="r" b="b"/>
              <a:pathLst>
                <a:path w="40005" h="62864">
                  <a:moveTo>
                    <a:pt x="0" y="0"/>
                  </a:moveTo>
                  <a:lnTo>
                    <a:pt x="39956" y="0"/>
                  </a:lnTo>
                  <a:lnTo>
                    <a:pt x="39956" y="62516"/>
                  </a:lnTo>
                  <a:lnTo>
                    <a:pt x="0" y="62516"/>
                  </a:lnTo>
                  <a:lnTo>
                    <a:pt x="0" y="0"/>
                  </a:lnTo>
                  <a:close/>
                </a:path>
              </a:pathLst>
            </a:custGeom>
            <a:ln w="3175">
              <a:solidFill>
                <a:srgbClr val="000000"/>
              </a:solidFill>
            </a:ln>
          </p:spPr>
          <p:txBody>
            <a:bodyPr wrap="square" lIns="0" tIns="0" rIns="0" bIns="0" rtlCol="0"/>
            <a:lstStyle/>
            <a:p/>
          </p:txBody>
        </p:sp>
        <p:sp>
          <p:nvSpPr>
            <p:cNvPr id="36" name="object 36"/>
            <p:cNvSpPr/>
            <p:nvPr/>
          </p:nvSpPr>
          <p:spPr>
            <a:xfrm>
              <a:off x="2433234" y="3967724"/>
              <a:ext cx="40005" cy="62865"/>
            </a:xfrm>
            <a:custGeom>
              <a:rect l="l" t="t" r="r" b="b"/>
              <a:pathLst>
                <a:path w="40005" h="62864">
                  <a:moveTo>
                    <a:pt x="39956" y="62516"/>
                  </a:moveTo>
                  <a:lnTo>
                    <a:pt x="0" y="62516"/>
                  </a:lnTo>
                  <a:lnTo>
                    <a:pt x="0" y="0"/>
                  </a:lnTo>
                  <a:lnTo>
                    <a:pt x="39956" y="0"/>
                  </a:lnTo>
                  <a:lnTo>
                    <a:pt x="39956" y="62516"/>
                  </a:lnTo>
                  <a:close/>
                </a:path>
              </a:pathLst>
            </a:custGeom>
            <a:solidFill>
              <a:srgbClr val="C0C0C0"/>
            </a:solidFill>
          </p:spPr>
          <p:txBody>
            <a:bodyPr wrap="square" lIns="0" tIns="0" rIns="0" bIns="0" rtlCol="0"/>
            <a:lstStyle/>
            <a:p/>
          </p:txBody>
        </p:sp>
        <p:sp>
          <p:nvSpPr>
            <p:cNvPr id="37" name="object 37"/>
            <p:cNvSpPr/>
            <p:nvPr/>
          </p:nvSpPr>
          <p:spPr>
            <a:xfrm>
              <a:off x="2433234" y="3967724"/>
              <a:ext cx="40005" cy="62865"/>
            </a:xfrm>
            <a:custGeom>
              <a:rect l="l" t="t" r="r" b="b"/>
              <a:pathLst>
                <a:path w="40005" h="62864">
                  <a:moveTo>
                    <a:pt x="0" y="0"/>
                  </a:moveTo>
                  <a:lnTo>
                    <a:pt x="39956" y="0"/>
                  </a:lnTo>
                  <a:lnTo>
                    <a:pt x="39956" y="62516"/>
                  </a:lnTo>
                  <a:lnTo>
                    <a:pt x="0" y="62516"/>
                  </a:lnTo>
                  <a:lnTo>
                    <a:pt x="0" y="0"/>
                  </a:lnTo>
                  <a:close/>
                </a:path>
              </a:pathLst>
            </a:custGeom>
            <a:ln w="3175">
              <a:solidFill>
                <a:srgbClr val="000000"/>
              </a:solidFill>
            </a:ln>
          </p:spPr>
          <p:txBody>
            <a:bodyPr wrap="square" lIns="0" tIns="0" rIns="0" bIns="0" rtlCol="0"/>
            <a:lstStyle/>
            <a:p/>
          </p:txBody>
        </p:sp>
        <p:sp>
          <p:nvSpPr>
            <p:cNvPr id="38" name="object 38"/>
            <p:cNvSpPr/>
            <p:nvPr/>
          </p:nvSpPr>
          <p:spPr>
            <a:xfrm>
              <a:off x="2533865" y="3790177"/>
              <a:ext cx="697230" cy="274320"/>
            </a:xfrm>
            <a:custGeom>
              <a:rect l="l" t="t" r="r" b="b"/>
              <a:pathLst>
                <a:path w="697230" h="274320">
                  <a:moveTo>
                    <a:pt x="697020" y="273822"/>
                  </a:moveTo>
                  <a:lnTo>
                    <a:pt x="0" y="273822"/>
                  </a:lnTo>
                  <a:lnTo>
                    <a:pt x="0" y="0"/>
                  </a:lnTo>
                  <a:lnTo>
                    <a:pt x="697020" y="0"/>
                  </a:lnTo>
                  <a:lnTo>
                    <a:pt x="697020" y="273822"/>
                  </a:lnTo>
                  <a:close/>
                </a:path>
              </a:pathLst>
            </a:custGeom>
            <a:solidFill>
              <a:srgbClr val="C0C0C0"/>
            </a:solidFill>
          </p:spPr>
          <p:txBody>
            <a:bodyPr wrap="square" lIns="0" tIns="0" rIns="0" bIns="0" rtlCol="0"/>
            <a:lstStyle/>
            <a:p/>
          </p:txBody>
        </p:sp>
        <p:sp>
          <p:nvSpPr>
            <p:cNvPr id="39" name="object 39"/>
            <p:cNvSpPr/>
            <p:nvPr/>
          </p:nvSpPr>
          <p:spPr>
            <a:xfrm>
              <a:off x="2533865" y="3790177"/>
              <a:ext cx="697230" cy="274320"/>
            </a:xfrm>
            <a:custGeom>
              <a:rect l="l" t="t" r="r" b="b"/>
              <a:pathLst>
                <a:path w="697230" h="274320">
                  <a:moveTo>
                    <a:pt x="0" y="0"/>
                  </a:moveTo>
                  <a:lnTo>
                    <a:pt x="697020" y="0"/>
                  </a:lnTo>
                  <a:lnTo>
                    <a:pt x="697020" y="273822"/>
                  </a:lnTo>
                  <a:lnTo>
                    <a:pt x="0" y="273822"/>
                  </a:lnTo>
                  <a:lnTo>
                    <a:pt x="0" y="0"/>
                  </a:lnTo>
                  <a:close/>
                </a:path>
              </a:pathLst>
            </a:custGeom>
            <a:ln w="3175">
              <a:solidFill>
                <a:srgbClr val="000000"/>
              </a:solidFill>
            </a:ln>
          </p:spPr>
          <p:txBody>
            <a:bodyPr wrap="square" lIns="0" tIns="0" rIns="0" bIns="0" rtlCol="0"/>
            <a:lstStyle/>
            <a:p/>
          </p:txBody>
        </p:sp>
        <p:sp>
          <p:nvSpPr>
            <p:cNvPr id="40" name="object 40"/>
            <p:cNvSpPr/>
            <p:nvPr/>
          </p:nvSpPr>
          <p:spPr>
            <a:xfrm>
              <a:off x="2708490" y="3745165"/>
              <a:ext cx="50800" cy="33020"/>
            </a:xfrm>
            <a:custGeom>
              <a:rect l="l" t="t" r="r" b="b"/>
              <a:pathLst>
                <a:path w="50800" h="33020">
                  <a:moveTo>
                    <a:pt x="50315" y="32508"/>
                  </a:moveTo>
                  <a:lnTo>
                    <a:pt x="0" y="32508"/>
                  </a:lnTo>
                  <a:lnTo>
                    <a:pt x="0" y="0"/>
                  </a:lnTo>
                  <a:lnTo>
                    <a:pt x="50315" y="0"/>
                  </a:lnTo>
                  <a:lnTo>
                    <a:pt x="50315" y="32508"/>
                  </a:lnTo>
                  <a:close/>
                </a:path>
              </a:pathLst>
            </a:custGeom>
            <a:solidFill>
              <a:srgbClr val="808080"/>
            </a:solidFill>
          </p:spPr>
          <p:txBody>
            <a:bodyPr wrap="square" lIns="0" tIns="0" rIns="0" bIns="0" rtlCol="0"/>
            <a:lstStyle/>
            <a:p/>
          </p:txBody>
        </p:sp>
        <p:sp>
          <p:nvSpPr>
            <p:cNvPr id="41" name="object 41"/>
            <p:cNvSpPr/>
            <p:nvPr/>
          </p:nvSpPr>
          <p:spPr>
            <a:xfrm>
              <a:off x="2708490" y="3745165"/>
              <a:ext cx="50800" cy="33020"/>
            </a:xfrm>
            <a:custGeom>
              <a:rect l="l" t="t" r="r" b="b"/>
              <a:pathLst>
                <a:path w="50800" h="33020">
                  <a:moveTo>
                    <a:pt x="0" y="0"/>
                  </a:moveTo>
                  <a:lnTo>
                    <a:pt x="50315" y="0"/>
                  </a:lnTo>
                  <a:lnTo>
                    <a:pt x="50315" y="32508"/>
                  </a:lnTo>
                  <a:lnTo>
                    <a:pt x="0" y="32508"/>
                  </a:lnTo>
                  <a:lnTo>
                    <a:pt x="0" y="0"/>
                  </a:lnTo>
                  <a:close/>
                </a:path>
              </a:pathLst>
            </a:custGeom>
            <a:ln w="3175">
              <a:solidFill>
                <a:srgbClr val="000000"/>
              </a:solidFill>
            </a:ln>
          </p:spPr>
          <p:txBody>
            <a:bodyPr wrap="square" lIns="0" tIns="0" rIns="0" bIns="0" rtlCol="0"/>
            <a:lstStyle/>
            <a:p/>
          </p:txBody>
        </p:sp>
        <p:sp>
          <p:nvSpPr>
            <p:cNvPr id="42" name="object 42"/>
            <p:cNvSpPr/>
            <p:nvPr/>
          </p:nvSpPr>
          <p:spPr>
            <a:xfrm>
              <a:off x="2835759" y="3736413"/>
              <a:ext cx="68580" cy="45085"/>
            </a:xfrm>
            <a:custGeom>
              <a:rect l="l" t="t" r="r" b="b"/>
              <a:pathLst>
                <a:path w="68580" h="45085">
                  <a:moveTo>
                    <a:pt x="68074" y="45011"/>
                  </a:moveTo>
                  <a:lnTo>
                    <a:pt x="0" y="45011"/>
                  </a:lnTo>
                  <a:lnTo>
                    <a:pt x="0" y="0"/>
                  </a:lnTo>
                  <a:lnTo>
                    <a:pt x="68074" y="0"/>
                  </a:lnTo>
                  <a:lnTo>
                    <a:pt x="68074" y="45011"/>
                  </a:lnTo>
                  <a:close/>
                </a:path>
              </a:pathLst>
            </a:custGeom>
            <a:solidFill>
              <a:srgbClr val="808080"/>
            </a:solidFill>
          </p:spPr>
          <p:txBody>
            <a:bodyPr wrap="square" lIns="0" tIns="0" rIns="0" bIns="0" rtlCol="0"/>
            <a:lstStyle/>
            <a:p/>
          </p:txBody>
        </p:sp>
        <p:sp>
          <p:nvSpPr>
            <p:cNvPr id="43" name="object 43"/>
            <p:cNvSpPr/>
            <p:nvPr/>
          </p:nvSpPr>
          <p:spPr>
            <a:xfrm>
              <a:off x="2835759" y="3736413"/>
              <a:ext cx="68580" cy="45085"/>
            </a:xfrm>
            <a:custGeom>
              <a:rect l="l" t="t" r="r" b="b"/>
              <a:pathLst>
                <a:path w="68580" h="45085">
                  <a:moveTo>
                    <a:pt x="0" y="0"/>
                  </a:moveTo>
                  <a:lnTo>
                    <a:pt x="68074" y="0"/>
                  </a:lnTo>
                  <a:lnTo>
                    <a:pt x="68074" y="45011"/>
                  </a:lnTo>
                  <a:lnTo>
                    <a:pt x="0" y="45011"/>
                  </a:lnTo>
                  <a:lnTo>
                    <a:pt x="0" y="0"/>
                  </a:lnTo>
                  <a:close/>
                </a:path>
              </a:pathLst>
            </a:custGeom>
            <a:ln w="3175">
              <a:solidFill>
                <a:srgbClr val="000000"/>
              </a:solidFill>
            </a:ln>
          </p:spPr>
          <p:txBody>
            <a:bodyPr wrap="square" lIns="0" tIns="0" rIns="0" bIns="0" rtlCol="0"/>
            <a:lstStyle/>
            <a:p/>
          </p:txBody>
        </p:sp>
        <p:sp>
          <p:nvSpPr>
            <p:cNvPr id="44" name="object 44"/>
            <p:cNvSpPr/>
            <p:nvPr/>
          </p:nvSpPr>
          <p:spPr>
            <a:xfrm>
              <a:off x="2522026" y="3775173"/>
              <a:ext cx="722630" cy="21590"/>
            </a:xfrm>
            <a:custGeom>
              <a:rect l="l" t="t" r="r" b="b"/>
              <a:pathLst>
                <a:path w="722630" h="21589">
                  <a:moveTo>
                    <a:pt x="722178" y="21255"/>
                  </a:moveTo>
                  <a:lnTo>
                    <a:pt x="0" y="21255"/>
                  </a:lnTo>
                  <a:lnTo>
                    <a:pt x="0" y="0"/>
                  </a:lnTo>
                  <a:lnTo>
                    <a:pt x="722178" y="0"/>
                  </a:lnTo>
                  <a:lnTo>
                    <a:pt x="722178" y="21255"/>
                  </a:lnTo>
                  <a:close/>
                </a:path>
              </a:pathLst>
            </a:custGeom>
            <a:solidFill>
              <a:srgbClr val="C0C0C0"/>
            </a:solidFill>
          </p:spPr>
          <p:txBody>
            <a:bodyPr wrap="square" lIns="0" tIns="0" rIns="0" bIns="0" rtlCol="0"/>
            <a:lstStyle/>
            <a:p/>
          </p:txBody>
        </p:sp>
        <p:sp>
          <p:nvSpPr>
            <p:cNvPr id="45" name="object 45"/>
            <p:cNvSpPr/>
            <p:nvPr/>
          </p:nvSpPr>
          <p:spPr>
            <a:xfrm>
              <a:off x="2522026" y="3775173"/>
              <a:ext cx="722630" cy="21590"/>
            </a:xfrm>
            <a:custGeom>
              <a:rect l="l" t="t" r="r" b="b"/>
              <a:pathLst>
                <a:path w="722630" h="21589">
                  <a:moveTo>
                    <a:pt x="0" y="0"/>
                  </a:moveTo>
                  <a:lnTo>
                    <a:pt x="722178" y="0"/>
                  </a:lnTo>
                  <a:lnTo>
                    <a:pt x="722178" y="21255"/>
                  </a:lnTo>
                  <a:lnTo>
                    <a:pt x="0" y="21255"/>
                  </a:lnTo>
                  <a:lnTo>
                    <a:pt x="0" y="0"/>
                  </a:lnTo>
                  <a:close/>
                </a:path>
              </a:pathLst>
            </a:custGeom>
            <a:ln w="3175">
              <a:solidFill>
                <a:srgbClr val="000000"/>
              </a:solidFill>
            </a:ln>
          </p:spPr>
          <p:txBody>
            <a:bodyPr wrap="square" lIns="0" tIns="0" rIns="0" bIns="0" rtlCol="0"/>
            <a:lstStyle/>
            <a:p/>
          </p:txBody>
        </p:sp>
        <p:sp>
          <p:nvSpPr>
            <p:cNvPr id="46" name="object 46"/>
            <p:cNvSpPr/>
            <p:nvPr/>
          </p:nvSpPr>
          <p:spPr>
            <a:xfrm>
              <a:off x="2533865" y="3923962"/>
              <a:ext cx="697230" cy="10160"/>
            </a:xfrm>
            <a:custGeom>
              <a:rect l="l" t="t" r="r" b="b"/>
              <a:pathLst>
                <a:path w="697230" h="10160">
                  <a:moveTo>
                    <a:pt x="697020" y="10002"/>
                  </a:moveTo>
                  <a:lnTo>
                    <a:pt x="0" y="10002"/>
                  </a:lnTo>
                  <a:lnTo>
                    <a:pt x="0" y="0"/>
                  </a:lnTo>
                  <a:lnTo>
                    <a:pt x="697020" y="0"/>
                  </a:lnTo>
                  <a:lnTo>
                    <a:pt x="697020" y="10002"/>
                  </a:lnTo>
                  <a:close/>
                </a:path>
              </a:pathLst>
            </a:custGeom>
            <a:solidFill>
              <a:srgbClr val="808080"/>
            </a:solidFill>
          </p:spPr>
          <p:txBody>
            <a:bodyPr wrap="square" lIns="0" tIns="0" rIns="0" bIns="0" rtlCol="0"/>
            <a:lstStyle/>
            <a:p/>
          </p:txBody>
        </p:sp>
        <p:sp>
          <p:nvSpPr>
            <p:cNvPr id="47" name="object 47"/>
            <p:cNvSpPr/>
            <p:nvPr/>
          </p:nvSpPr>
          <p:spPr>
            <a:xfrm>
              <a:off x="2533865" y="3923962"/>
              <a:ext cx="697230" cy="10160"/>
            </a:xfrm>
            <a:custGeom>
              <a:rect l="l" t="t" r="r" b="b"/>
              <a:pathLst>
                <a:path w="697230" h="10160">
                  <a:moveTo>
                    <a:pt x="0" y="0"/>
                  </a:moveTo>
                  <a:lnTo>
                    <a:pt x="697020" y="0"/>
                  </a:lnTo>
                  <a:lnTo>
                    <a:pt x="697020" y="10002"/>
                  </a:lnTo>
                  <a:lnTo>
                    <a:pt x="0" y="10002"/>
                  </a:lnTo>
                  <a:lnTo>
                    <a:pt x="0" y="0"/>
                  </a:lnTo>
                  <a:close/>
                </a:path>
              </a:pathLst>
            </a:custGeom>
            <a:ln w="3175">
              <a:solidFill>
                <a:srgbClr val="000000"/>
              </a:solidFill>
            </a:ln>
          </p:spPr>
          <p:txBody>
            <a:bodyPr wrap="square" lIns="0" tIns="0" rIns="0" bIns="0" rtlCol="0"/>
            <a:lstStyle/>
            <a:p/>
          </p:txBody>
        </p:sp>
        <p:sp>
          <p:nvSpPr>
            <p:cNvPr id="48" name="object 48"/>
            <p:cNvSpPr/>
            <p:nvPr/>
          </p:nvSpPr>
          <p:spPr>
            <a:xfrm>
              <a:off x="2647815" y="3948969"/>
              <a:ext cx="75565" cy="81280"/>
            </a:xfrm>
            <a:custGeom>
              <a:rect l="l" t="t" r="r" b="b"/>
              <a:pathLst>
                <a:path w="75564" h="81279">
                  <a:moveTo>
                    <a:pt x="75473" y="81271"/>
                  </a:moveTo>
                  <a:lnTo>
                    <a:pt x="0" y="81271"/>
                  </a:lnTo>
                  <a:lnTo>
                    <a:pt x="0" y="0"/>
                  </a:lnTo>
                  <a:lnTo>
                    <a:pt x="75473" y="0"/>
                  </a:lnTo>
                  <a:lnTo>
                    <a:pt x="75473" y="81271"/>
                  </a:lnTo>
                  <a:close/>
                </a:path>
              </a:pathLst>
            </a:custGeom>
            <a:solidFill>
              <a:srgbClr val="808080"/>
            </a:solidFill>
          </p:spPr>
          <p:txBody>
            <a:bodyPr wrap="square" lIns="0" tIns="0" rIns="0" bIns="0" rtlCol="0"/>
            <a:lstStyle/>
            <a:p/>
          </p:txBody>
        </p:sp>
        <p:sp>
          <p:nvSpPr>
            <p:cNvPr id="49" name="object 49"/>
            <p:cNvSpPr/>
            <p:nvPr/>
          </p:nvSpPr>
          <p:spPr>
            <a:xfrm>
              <a:off x="2647815" y="3948969"/>
              <a:ext cx="75565" cy="81280"/>
            </a:xfrm>
            <a:custGeom>
              <a:rect l="l" t="t" r="r" b="b"/>
              <a:pathLst>
                <a:path w="75564" h="81279">
                  <a:moveTo>
                    <a:pt x="0" y="0"/>
                  </a:moveTo>
                  <a:lnTo>
                    <a:pt x="75473" y="0"/>
                  </a:lnTo>
                  <a:lnTo>
                    <a:pt x="75473" y="81271"/>
                  </a:lnTo>
                  <a:lnTo>
                    <a:pt x="0" y="81271"/>
                  </a:lnTo>
                  <a:lnTo>
                    <a:pt x="0" y="0"/>
                  </a:lnTo>
                  <a:close/>
                </a:path>
              </a:pathLst>
            </a:custGeom>
            <a:ln w="3175">
              <a:solidFill>
                <a:srgbClr val="000000"/>
              </a:solidFill>
            </a:ln>
          </p:spPr>
          <p:txBody>
            <a:bodyPr wrap="square" lIns="0" tIns="0" rIns="0" bIns="0" rtlCol="0"/>
            <a:lstStyle/>
            <a:p/>
          </p:txBody>
        </p:sp>
        <p:sp>
          <p:nvSpPr>
            <p:cNvPr id="50" name="object 50"/>
            <p:cNvSpPr/>
            <p:nvPr/>
          </p:nvSpPr>
          <p:spPr>
            <a:xfrm>
              <a:off x="2643376" y="403149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51" name="object 51"/>
            <p:cNvSpPr/>
            <p:nvPr/>
          </p:nvSpPr>
          <p:spPr>
            <a:xfrm>
              <a:off x="2643376" y="403149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52" name="object 52"/>
            <p:cNvSpPr/>
            <p:nvPr/>
          </p:nvSpPr>
          <p:spPr>
            <a:xfrm>
              <a:off x="2646335" y="3948969"/>
              <a:ext cx="77470" cy="79375"/>
            </a:xfrm>
            <a:custGeom>
              <a:rect l="l" t="t" r="r" b="b"/>
              <a:pathLst>
                <a:path w="77469" h="79375">
                  <a:moveTo>
                    <a:pt x="38476" y="0"/>
                  </a:moveTo>
                  <a:lnTo>
                    <a:pt x="39956" y="78771"/>
                  </a:lnTo>
                </a:path>
                <a:path w="77469" h="79375">
                  <a:moveTo>
                    <a:pt x="0" y="41261"/>
                  </a:moveTo>
                  <a:lnTo>
                    <a:pt x="76953" y="42511"/>
                  </a:lnTo>
                </a:path>
              </a:pathLst>
            </a:custGeom>
            <a:ln w="3175">
              <a:solidFill>
                <a:srgbClr val="000000"/>
              </a:solidFill>
            </a:ln>
          </p:spPr>
          <p:txBody>
            <a:bodyPr wrap="square" lIns="0" tIns="0" rIns="0" bIns="0" rtlCol="0"/>
            <a:lstStyle/>
            <a:p/>
          </p:txBody>
        </p:sp>
        <p:sp>
          <p:nvSpPr>
            <p:cNvPr id="53" name="object 53"/>
            <p:cNvSpPr/>
            <p:nvPr/>
          </p:nvSpPr>
          <p:spPr>
            <a:xfrm>
              <a:off x="2744007" y="3948969"/>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54" name="object 54"/>
            <p:cNvSpPr/>
            <p:nvPr/>
          </p:nvSpPr>
          <p:spPr>
            <a:xfrm>
              <a:off x="2744007" y="3948969"/>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55" name="object 55"/>
            <p:cNvSpPr/>
            <p:nvPr/>
          </p:nvSpPr>
          <p:spPr>
            <a:xfrm>
              <a:off x="2739567" y="403149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56" name="object 56"/>
            <p:cNvSpPr/>
            <p:nvPr/>
          </p:nvSpPr>
          <p:spPr>
            <a:xfrm>
              <a:off x="2739567" y="403149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57" name="object 57"/>
            <p:cNvSpPr/>
            <p:nvPr/>
          </p:nvSpPr>
          <p:spPr>
            <a:xfrm>
              <a:off x="2744007" y="3948969"/>
              <a:ext cx="77470" cy="79375"/>
            </a:xfrm>
            <a:custGeom>
              <a:rect l="l" t="t" r="r" b="b"/>
              <a:pathLst>
                <a:path w="77469" h="79375">
                  <a:moveTo>
                    <a:pt x="36996" y="0"/>
                  </a:moveTo>
                  <a:lnTo>
                    <a:pt x="38476" y="78771"/>
                  </a:lnTo>
                </a:path>
                <a:path w="77469" h="79375">
                  <a:moveTo>
                    <a:pt x="0" y="41261"/>
                  </a:moveTo>
                  <a:lnTo>
                    <a:pt x="76953" y="42511"/>
                  </a:lnTo>
                </a:path>
              </a:pathLst>
            </a:custGeom>
            <a:ln w="3175">
              <a:solidFill>
                <a:srgbClr val="000000"/>
              </a:solidFill>
            </a:ln>
          </p:spPr>
          <p:txBody>
            <a:bodyPr wrap="square" lIns="0" tIns="0" rIns="0" bIns="0" rtlCol="0"/>
            <a:lstStyle/>
            <a:p/>
          </p:txBody>
        </p:sp>
        <p:sp>
          <p:nvSpPr>
            <p:cNvPr id="58" name="object 58"/>
            <p:cNvSpPr/>
            <p:nvPr/>
          </p:nvSpPr>
          <p:spPr>
            <a:xfrm>
              <a:off x="3127294" y="3948969"/>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59" name="object 59"/>
            <p:cNvSpPr/>
            <p:nvPr/>
          </p:nvSpPr>
          <p:spPr>
            <a:xfrm>
              <a:off x="3127294" y="3948969"/>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60" name="object 60"/>
            <p:cNvSpPr/>
            <p:nvPr/>
          </p:nvSpPr>
          <p:spPr>
            <a:xfrm>
              <a:off x="3124334" y="403149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61" name="object 61"/>
            <p:cNvSpPr/>
            <p:nvPr/>
          </p:nvSpPr>
          <p:spPr>
            <a:xfrm>
              <a:off x="3124334" y="403149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62" name="object 62"/>
            <p:cNvSpPr/>
            <p:nvPr/>
          </p:nvSpPr>
          <p:spPr>
            <a:xfrm>
              <a:off x="3127294" y="3948969"/>
              <a:ext cx="77470" cy="79375"/>
            </a:xfrm>
            <a:custGeom>
              <a:rect l="l" t="t" r="r" b="b"/>
              <a:pathLst>
                <a:path w="77469" h="79375">
                  <a:moveTo>
                    <a:pt x="38476" y="0"/>
                  </a:moveTo>
                  <a:lnTo>
                    <a:pt x="39956" y="78771"/>
                  </a:lnTo>
                </a:path>
                <a:path w="77469" h="79375">
                  <a:moveTo>
                    <a:pt x="0" y="41261"/>
                  </a:moveTo>
                  <a:lnTo>
                    <a:pt x="76953" y="42511"/>
                  </a:lnTo>
                </a:path>
              </a:pathLst>
            </a:custGeom>
            <a:ln w="3175">
              <a:solidFill>
                <a:srgbClr val="000000"/>
              </a:solidFill>
            </a:ln>
          </p:spPr>
          <p:txBody>
            <a:bodyPr wrap="square" lIns="0" tIns="0" rIns="0" bIns="0" rtlCol="0"/>
            <a:lstStyle/>
            <a:p/>
          </p:txBody>
        </p:sp>
        <p:sp>
          <p:nvSpPr>
            <p:cNvPr id="63" name="object 63"/>
            <p:cNvSpPr/>
            <p:nvPr/>
          </p:nvSpPr>
          <p:spPr>
            <a:xfrm>
              <a:off x="2550143" y="3948969"/>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64" name="object 64"/>
            <p:cNvSpPr/>
            <p:nvPr/>
          </p:nvSpPr>
          <p:spPr>
            <a:xfrm>
              <a:off x="2550143" y="3948969"/>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65" name="object 65"/>
            <p:cNvSpPr/>
            <p:nvPr/>
          </p:nvSpPr>
          <p:spPr>
            <a:xfrm>
              <a:off x="2545704" y="4031491"/>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66" name="object 66"/>
            <p:cNvSpPr/>
            <p:nvPr/>
          </p:nvSpPr>
          <p:spPr>
            <a:xfrm>
              <a:off x="2545704" y="4031491"/>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67" name="object 67"/>
            <p:cNvSpPr/>
            <p:nvPr/>
          </p:nvSpPr>
          <p:spPr>
            <a:xfrm>
              <a:off x="2550143" y="3948969"/>
              <a:ext cx="77470" cy="79375"/>
            </a:xfrm>
            <a:custGeom>
              <a:rect l="l" t="t" r="r" b="b"/>
              <a:pathLst>
                <a:path w="77469" h="79375">
                  <a:moveTo>
                    <a:pt x="38476" y="0"/>
                  </a:moveTo>
                  <a:lnTo>
                    <a:pt x="39956" y="78771"/>
                  </a:lnTo>
                </a:path>
                <a:path w="77469" h="79375">
                  <a:moveTo>
                    <a:pt x="0" y="41261"/>
                  </a:moveTo>
                  <a:lnTo>
                    <a:pt x="76953" y="42511"/>
                  </a:lnTo>
                </a:path>
              </a:pathLst>
            </a:custGeom>
            <a:ln w="3175">
              <a:solidFill>
                <a:srgbClr val="000000"/>
              </a:solidFill>
            </a:ln>
          </p:spPr>
          <p:txBody>
            <a:bodyPr wrap="square" lIns="0" tIns="0" rIns="0" bIns="0" rtlCol="0"/>
            <a:lstStyle/>
            <a:p/>
          </p:txBody>
        </p:sp>
        <p:sp>
          <p:nvSpPr>
            <p:cNvPr id="68" name="object 68"/>
            <p:cNvSpPr/>
            <p:nvPr/>
          </p:nvSpPr>
          <p:spPr>
            <a:xfrm>
              <a:off x="2841678" y="3815183"/>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69" name="object 69"/>
            <p:cNvSpPr/>
            <p:nvPr/>
          </p:nvSpPr>
          <p:spPr>
            <a:xfrm>
              <a:off x="2841678" y="3815183"/>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70" name="object 70"/>
            <p:cNvSpPr/>
            <p:nvPr/>
          </p:nvSpPr>
          <p:spPr>
            <a:xfrm>
              <a:off x="2837239" y="3897705"/>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71" name="object 71"/>
            <p:cNvSpPr/>
            <p:nvPr/>
          </p:nvSpPr>
          <p:spPr>
            <a:xfrm>
              <a:off x="2837239" y="3897705"/>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72" name="object 72"/>
            <p:cNvSpPr/>
            <p:nvPr/>
          </p:nvSpPr>
          <p:spPr>
            <a:xfrm>
              <a:off x="2841678" y="3815184"/>
              <a:ext cx="77470" cy="79375"/>
            </a:xfrm>
            <a:custGeom>
              <a:rect l="l" t="t" r="r" b="b"/>
              <a:pathLst>
                <a:path w="77469" h="79375">
                  <a:moveTo>
                    <a:pt x="38476" y="0"/>
                  </a:moveTo>
                  <a:lnTo>
                    <a:pt x="39956" y="78771"/>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73" name="object 73"/>
            <p:cNvSpPr/>
            <p:nvPr/>
          </p:nvSpPr>
          <p:spPr>
            <a:xfrm>
              <a:off x="2936390" y="3948969"/>
              <a:ext cx="75565" cy="81280"/>
            </a:xfrm>
            <a:custGeom>
              <a:rect l="l" t="t" r="r" b="b"/>
              <a:pathLst>
                <a:path w="75564" h="81279">
                  <a:moveTo>
                    <a:pt x="75473" y="81271"/>
                  </a:moveTo>
                  <a:lnTo>
                    <a:pt x="0" y="81271"/>
                  </a:lnTo>
                  <a:lnTo>
                    <a:pt x="0" y="0"/>
                  </a:lnTo>
                  <a:lnTo>
                    <a:pt x="75473" y="0"/>
                  </a:lnTo>
                  <a:lnTo>
                    <a:pt x="75473" y="81271"/>
                  </a:lnTo>
                  <a:close/>
                </a:path>
              </a:pathLst>
            </a:custGeom>
            <a:solidFill>
              <a:srgbClr val="808080"/>
            </a:solidFill>
          </p:spPr>
          <p:txBody>
            <a:bodyPr wrap="square" lIns="0" tIns="0" rIns="0" bIns="0" rtlCol="0"/>
            <a:lstStyle/>
            <a:p/>
          </p:txBody>
        </p:sp>
        <p:sp>
          <p:nvSpPr>
            <p:cNvPr id="74" name="object 74"/>
            <p:cNvSpPr/>
            <p:nvPr/>
          </p:nvSpPr>
          <p:spPr>
            <a:xfrm>
              <a:off x="2936390" y="3948969"/>
              <a:ext cx="75565" cy="81280"/>
            </a:xfrm>
            <a:custGeom>
              <a:rect l="l" t="t" r="r" b="b"/>
              <a:pathLst>
                <a:path w="75564" h="81279">
                  <a:moveTo>
                    <a:pt x="0" y="0"/>
                  </a:moveTo>
                  <a:lnTo>
                    <a:pt x="75473" y="0"/>
                  </a:lnTo>
                  <a:lnTo>
                    <a:pt x="75473" y="81271"/>
                  </a:lnTo>
                  <a:lnTo>
                    <a:pt x="0" y="81271"/>
                  </a:lnTo>
                  <a:lnTo>
                    <a:pt x="0" y="0"/>
                  </a:lnTo>
                  <a:close/>
                </a:path>
              </a:pathLst>
            </a:custGeom>
            <a:ln w="3175">
              <a:solidFill>
                <a:srgbClr val="000000"/>
              </a:solidFill>
            </a:ln>
          </p:spPr>
          <p:txBody>
            <a:bodyPr wrap="square" lIns="0" tIns="0" rIns="0" bIns="0" rtlCol="0"/>
            <a:lstStyle/>
            <a:p/>
          </p:txBody>
        </p:sp>
        <p:sp>
          <p:nvSpPr>
            <p:cNvPr id="75" name="object 75"/>
            <p:cNvSpPr/>
            <p:nvPr/>
          </p:nvSpPr>
          <p:spPr>
            <a:xfrm>
              <a:off x="2931951" y="403149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76" name="object 76"/>
            <p:cNvSpPr/>
            <p:nvPr/>
          </p:nvSpPr>
          <p:spPr>
            <a:xfrm>
              <a:off x="2931951" y="403149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77" name="object 77"/>
            <p:cNvSpPr/>
            <p:nvPr/>
          </p:nvSpPr>
          <p:spPr>
            <a:xfrm>
              <a:off x="2934910" y="3948969"/>
              <a:ext cx="77470" cy="79375"/>
            </a:xfrm>
            <a:custGeom>
              <a:rect l="l" t="t" r="r" b="b"/>
              <a:pathLst>
                <a:path w="77469" h="79375">
                  <a:moveTo>
                    <a:pt x="38476" y="0"/>
                  </a:moveTo>
                  <a:lnTo>
                    <a:pt x="39956" y="78771"/>
                  </a:lnTo>
                </a:path>
                <a:path w="77469" h="79375">
                  <a:moveTo>
                    <a:pt x="0" y="41261"/>
                  </a:moveTo>
                  <a:lnTo>
                    <a:pt x="76953" y="42511"/>
                  </a:lnTo>
                </a:path>
              </a:pathLst>
            </a:custGeom>
            <a:ln w="3175">
              <a:solidFill>
                <a:srgbClr val="000000"/>
              </a:solidFill>
            </a:ln>
          </p:spPr>
          <p:txBody>
            <a:bodyPr wrap="square" lIns="0" tIns="0" rIns="0" bIns="0" rtlCol="0"/>
            <a:lstStyle/>
            <a:p/>
          </p:txBody>
        </p:sp>
        <p:sp>
          <p:nvSpPr>
            <p:cNvPr id="78" name="object 78"/>
            <p:cNvSpPr/>
            <p:nvPr/>
          </p:nvSpPr>
          <p:spPr>
            <a:xfrm>
              <a:off x="3031102" y="3948969"/>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79" name="object 79"/>
            <p:cNvSpPr/>
            <p:nvPr/>
          </p:nvSpPr>
          <p:spPr>
            <a:xfrm>
              <a:off x="3031102" y="3948969"/>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80" name="object 80"/>
            <p:cNvSpPr/>
            <p:nvPr/>
          </p:nvSpPr>
          <p:spPr>
            <a:xfrm>
              <a:off x="3028143" y="403149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81" name="object 81"/>
            <p:cNvSpPr/>
            <p:nvPr/>
          </p:nvSpPr>
          <p:spPr>
            <a:xfrm>
              <a:off x="3028143" y="403149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82" name="object 82"/>
            <p:cNvSpPr/>
            <p:nvPr/>
          </p:nvSpPr>
          <p:spPr>
            <a:xfrm>
              <a:off x="3031102" y="3948969"/>
              <a:ext cx="77470" cy="79375"/>
            </a:xfrm>
            <a:custGeom>
              <a:rect l="l" t="t" r="r" b="b"/>
              <a:pathLst>
                <a:path w="77469" h="79375">
                  <a:moveTo>
                    <a:pt x="38476" y="0"/>
                  </a:moveTo>
                  <a:lnTo>
                    <a:pt x="39956" y="78771"/>
                  </a:lnTo>
                </a:path>
                <a:path w="77469" h="79375">
                  <a:moveTo>
                    <a:pt x="0" y="41261"/>
                  </a:moveTo>
                  <a:lnTo>
                    <a:pt x="76953" y="42511"/>
                  </a:lnTo>
                </a:path>
              </a:pathLst>
            </a:custGeom>
            <a:ln w="3175">
              <a:solidFill>
                <a:srgbClr val="000000"/>
              </a:solidFill>
            </a:ln>
          </p:spPr>
          <p:txBody>
            <a:bodyPr wrap="square" lIns="0" tIns="0" rIns="0" bIns="0" rtlCol="0"/>
            <a:lstStyle/>
            <a:p/>
          </p:txBody>
        </p:sp>
        <p:sp>
          <p:nvSpPr>
            <p:cNvPr id="83" name="object 83"/>
            <p:cNvSpPr/>
            <p:nvPr/>
          </p:nvSpPr>
          <p:spPr>
            <a:xfrm>
              <a:off x="2647815" y="3815183"/>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84" name="object 84"/>
            <p:cNvSpPr/>
            <p:nvPr/>
          </p:nvSpPr>
          <p:spPr>
            <a:xfrm>
              <a:off x="2647815" y="3815183"/>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85" name="object 85"/>
            <p:cNvSpPr/>
            <p:nvPr/>
          </p:nvSpPr>
          <p:spPr>
            <a:xfrm>
              <a:off x="2643375" y="3897705"/>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86" name="object 86"/>
            <p:cNvSpPr/>
            <p:nvPr/>
          </p:nvSpPr>
          <p:spPr>
            <a:xfrm>
              <a:off x="2643375" y="3897705"/>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87" name="object 87"/>
            <p:cNvSpPr/>
            <p:nvPr/>
          </p:nvSpPr>
          <p:spPr>
            <a:xfrm>
              <a:off x="2647815" y="3815184"/>
              <a:ext cx="77470" cy="79375"/>
            </a:xfrm>
            <a:custGeom>
              <a:rect l="l" t="t" r="r" b="b"/>
              <a:pathLst>
                <a:path w="77469" h="79375">
                  <a:moveTo>
                    <a:pt x="38476" y="0"/>
                  </a:moveTo>
                  <a:lnTo>
                    <a:pt x="39956" y="78771"/>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88" name="object 88"/>
            <p:cNvSpPr/>
            <p:nvPr/>
          </p:nvSpPr>
          <p:spPr>
            <a:xfrm>
              <a:off x="2745487" y="3815183"/>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89" name="object 89"/>
            <p:cNvSpPr/>
            <p:nvPr/>
          </p:nvSpPr>
          <p:spPr>
            <a:xfrm>
              <a:off x="2745487" y="3815183"/>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90" name="object 90"/>
            <p:cNvSpPr/>
            <p:nvPr/>
          </p:nvSpPr>
          <p:spPr>
            <a:xfrm>
              <a:off x="2741047" y="3897705"/>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91" name="object 91"/>
            <p:cNvSpPr/>
            <p:nvPr/>
          </p:nvSpPr>
          <p:spPr>
            <a:xfrm>
              <a:off x="2741047" y="3897705"/>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92" name="object 92"/>
            <p:cNvSpPr/>
            <p:nvPr/>
          </p:nvSpPr>
          <p:spPr>
            <a:xfrm>
              <a:off x="2744006" y="3815184"/>
              <a:ext cx="77470" cy="79375"/>
            </a:xfrm>
            <a:custGeom>
              <a:rect l="l" t="t" r="r" b="b"/>
              <a:pathLst>
                <a:path w="77469" h="79375">
                  <a:moveTo>
                    <a:pt x="38477" y="0"/>
                  </a:moveTo>
                  <a:lnTo>
                    <a:pt x="39956" y="78771"/>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93" name="object 93"/>
            <p:cNvSpPr/>
            <p:nvPr/>
          </p:nvSpPr>
          <p:spPr>
            <a:xfrm>
              <a:off x="3128774" y="3815183"/>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94" name="object 94"/>
            <p:cNvSpPr/>
            <p:nvPr/>
          </p:nvSpPr>
          <p:spPr>
            <a:xfrm>
              <a:off x="3128774" y="3815183"/>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95" name="object 95"/>
            <p:cNvSpPr/>
            <p:nvPr/>
          </p:nvSpPr>
          <p:spPr>
            <a:xfrm>
              <a:off x="3124334" y="3897705"/>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96" name="object 96"/>
            <p:cNvSpPr/>
            <p:nvPr/>
          </p:nvSpPr>
          <p:spPr>
            <a:xfrm>
              <a:off x="3124334" y="3897705"/>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97" name="object 97"/>
            <p:cNvSpPr/>
            <p:nvPr/>
          </p:nvSpPr>
          <p:spPr>
            <a:xfrm>
              <a:off x="3128774" y="3815184"/>
              <a:ext cx="77470" cy="79375"/>
            </a:xfrm>
            <a:custGeom>
              <a:rect l="l" t="t" r="r" b="b"/>
              <a:pathLst>
                <a:path w="77469" h="79375">
                  <a:moveTo>
                    <a:pt x="38476" y="0"/>
                  </a:moveTo>
                  <a:lnTo>
                    <a:pt x="39956" y="78771"/>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98" name="object 98"/>
            <p:cNvSpPr/>
            <p:nvPr/>
          </p:nvSpPr>
          <p:spPr>
            <a:xfrm>
              <a:off x="2551624" y="3815183"/>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99" name="object 99"/>
            <p:cNvSpPr/>
            <p:nvPr/>
          </p:nvSpPr>
          <p:spPr>
            <a:xfrm>
              <a:off x="2551624" y="3815183"/>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00" name="object 100"/>
            <p:cNvSpPr/>
            <p:nvPr/>
          </p:nvSpPr>
          <p:spPr>
            <a:xfrm>
              <a:off x="2547184" y="3897705"/>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101" name="object 101"/>
            <p:cNvSpPr/>
            <p:nvPr/>
          </p:nvSpPr>
          <p:spPr>
            <a:xfrm>
              <a:off x="2547184" y="3897705"/>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102" name="object 102"/>
            <p:cNvSpPr/>
            <p:nvPr/>
          </p:nvSpPr>
          <p:spPr>
            <a:xfrm>
              <a:off x="2551624" y="3815184"/>
              <a:ext cx="77470" cy="79375"/>
            </a:xfrm>
            <a:custGeom>
              <a:rect l="l" t="t" r="r" b="b"/>
              <a:pathLst>
                <a:path w="77469" h="79375">
                  <a:moveTo>
                    <a:pt x="36996" y="0"/>
                  </a:moveTo>
                  <a:lnTo>
                    <a:pt x="38476" y="78771"/>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103" name="object 103"/>
            <p:cNvSpPr/>
            <p:nvPr/>
          </p:nvSpPr>
          <p:spPr>
            <a:xfrm>
              <a:off x="2936390" y="3815183"/>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104" name="object 104"/>
            <p:cNvSpPr/>
            <p:nvPr/>
          </p:nvSpPr>
          <p:spPr>
            <a:xfrm>
              <a:off x="2936390" y="3815183"/>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05" name="object 105"/>
            <p:cNvSpPr/>
            <p:nvPr/>
          </p:nvSpPr>
          <p:spPr>
            <a:xfrm>
              <a:off x="2931951" y="3897705"/>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106" name="object 106"/>
            <p:cNvSpPr/>
            <p:nvPr/>
          </p:nvSpPr>
          <p:spPr>
            <a:xfrm>
              <a:off x="2931951" y="3897705"/>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107" name="object 107"/>
            <p:cNvSpPr/>
            <p:nvPr/>
          </p:nvSpPr>
          <p:spPr>
            <a:xfrm>
              <a:off x="2936390" y="3815184"/>
              <a:ext cx="77470" cy="79375"/>
            </a:xfrm>
            <a:custGeom>
              <a:rect l="l" t="t" r="r" b="b"/>
              <a:pathLst>
                <a:path w="77469" h="79375">
                  <a:moveTo>
                    <a:pt x="38476" y="0"/>
                  </a:moveTo>
                  <a:lnTo>
                    <a:pt x="39956" y="78771"/>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108" name="object 108"/>
            <p:cNvSpPr/>
            <p:nvPr/>
          </p:nvSpPr>
          <p:spPr>
            <a:xfrm>
              <a:off x="3032582" y="3815183"/>
              <a:ext cx="77470" cy="81280"/>
            </a:xfrm>
            <a:custGeom>
              <a:rect l="l" t="t" r="r" b="b"/>
              <a:pathLst>
                <a:path w="77469" h="81279">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109" name="object 109"/>
            <p:cNvSpPr/>
            <p:nvPr/>
          </p:nvSpPr>
          <p:spPr>
            <a:xfrm>
              <a:off x="3032582" y="3815183"/>
              <a:ext cx="77470" cy="81280"/>
            </a:xfrm>
            <a:custGeom>
              <a:rect l="l" t="t" r="r" b="b"/>
              <a:pathLst>
                <a:path w="77469" h="81279">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10" name="object 110"/>
            <p:cNvSpPr/>
            <p:nvPr/>
          </p:nvSpPr>
          <p:spPr>
            <a:xfrm>
              <a:off x="3029622" y="3897705"/>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111" name="object 111"/>
            <p:cNvSpPr/>
            <p:nvPr/>
          </p:nvSpPr>
          <p:spPr>
            <a:xfrm>
              <a:off x="3029622" y="3897705"/>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112" name="object 112"/>
            <p:cNvSpPr/>
            <p:nvPr/>
          </p:nvSpPr>
          <p:spPr>
            <a:xfrm>
              <a:off x="3032582" y="3815184"/>
              <a:ext cx="77470" cy="79375"/>
            </a:xfrm>
            <a:custGeom>
              <a:rect l="l" t="t" r="r" b="b"/>
              <a:pathLst>
                <a:path w="77469" h="79375">
                  <a:moveTo>
                    <a:pt x="38476" y="0"/>
                  </a:moveTo>
                  <a:lnTo>
                    <a:pt x="39956" y="78771"/>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113" name="object 113"/>
            <p:cNvSpPr/>
            <p:nvPr/>
          </p:nvSpPr>
          <p:spPr>
            <a:xfrm>
              <a:off x="2838719" y="3941467"/>
              <a:ext cx="80010" cy="121285"/>
            </a:xfrm>
            <a:custGeom>
              <a:rect l="l" t="t" r="r" b="b"/>
              <a:pathLst>
                <a:path w="80010" h="121285">
                  <a:moveTo>
                    <a:pt x="79913" y="121282"/>
                  </a:moveTo>
                  <a:lnTo>
                    <a:pt x="0" y="121282"/>
                  </a:lnTo>
                  <a:lnTo>
                    <a:pt x="0" y="0"/>
                  </a:lnTo>
                  <a:lnTo>
                    <a:pt x="79913" y="0"/>
                  </a:lnTo>
                  <a:lnTo>
                    <a:pt x="79913" y="121282"/>
                  </a:lnTo>
                  <a:close/>
                </a:path>
              </a:pathLst>
            </a:custGeom>
            <a:solidFill>
              <a:srgbClr val="808080"/>
            </a:solidFill>
          </p:spPr>
          <p:txBody>
            <a:bodyPr wrap="square" lIns="0" tIns="0" rIns="0" bIns="0" rtlCol="0"/>
            <a:lstStyle/>
            <a:p/>
          </p:txBody>
        </p:sp>
        <p:sp>
          <p:nvSpPr>
            <p:cNvPr id="114" name="object 114"/>
            <p:cNvSpPr/>
            <p:nvPr/>
          </p:nvSpPr>
          <p:spPr>
            <a:xfrm>
              <a:off x="2838719" y="3941467"/>
              <a:ext cx="80010" cy="121285"/>
            </a:xfrm>
            <a:custGeom>
              <a:rect l="l" t="t" r="r" b="b"/>
              <a:pathLst>
                <a:path w="80010" h="121285">
                  <a:moveTo>
                    <a:pt x="0" y="0"/>
                  </a:moveTo>
                  <a:lnTo>
                    <a:pt x="79913" y="0"/>
                  </a:lnTo>
                  <a:lnTo>
                    <a:pt x="79913" y="121282"/>
                  </a:lnTo>
                  <a:lnTo>
                    <a:pt x="0" y="121282"/>
                  </a:lnTo>
                  <a:lnTo>
                    <a:pt x="0" y="0"/>
                  </a:lnTo>
                  <a:close/>
                </a:path>
              </a:pathLst>
            </a:custGeom>
            <a:ln w="3175">
              <a:solidFill>
                <a:srgbClr val="000000"/>
              </a:solidFill>
            </a:ln>
          </p:spPr>
          <p:txBody>
            <a:bodyPr wrap="square" lIns="0" tIns="0" rIns="0" bIns="0" rtlCol="0"/>
            <a:lstStyle/>
            <a:p/>
          </p:txBody>
        </p:sp>
        <p:sp>
          <p:nvSpPr>
            <p:cNvPr id="115" name="object 115"/>
            <p:cNvSpPr/>
            <p:nvPr/>
          </p:nvSpPr>
          <p:spPr>
            <a:xfrm>
              <a:off x="2847598" y="3953970"/>
              <a:ext cx="60960" cy="101600"/>
            </a:xfrm>
            <a:custGeom>
              <a:rect l="l" t="t" r="r" b="b"/>
              <a:pathLst>
                <a:path w="60960" h="101600">
                  <a:moveTo>
                    <a:pt x="60674" y="101277"/>
                  </a:moveTo>
                  <a:lnTo>
                    <a:pt x="0" y="101277"/>
                  </a:lnTo>
                  <a:lnTo>
                    <a:pt x="0" y="0"/>
                  </a:lnTo>
                  <a:lnTo>
                    <a:pt x="60674" y="0"/>
                  </a:lnTo>
                  <a:lnTo>
                    <a:pt x="60674" y="101277"/>
                  </a:lnTo>
                  <a:close/>
                </a:path>
              </a:pathLst>
            </a:custGeom>
            <a:solidFill>
              <a:srgbClr val="808080"/>
            </a:solidFill>
          </p:spPr>
          <p:txBody>
            <a:bodyPr wrap="square" lIns="0" tIns="0" rIns="0" bIns="0" rtlCol="0"/>
            <a:lstStyle/>
            <a:p/>
          </p:txBody>
        </p:sp>
        <p:sp>
          <p:nvSpPr>
            <p:cNvPr id="116" name="object 116"/>
            <p:cNvSpPr/>
            <p:nvPr/>
          </p:nvSpPr>
          <p:spPr>
            <a:xfrm>
              <a:off x="2847598" y="3953970"/>
              <a:ext cx="60960" cy="101600"/>
            </a:xfrm>
            <a:custGeom>
              <a:rect l="l" t="t" r="r" b="b"/>
              <a:pathLst>
                <a:path w="60960" h="101600">
                  <a:moveTo>
                    <a:pt x="0" y="0"/>
                  </a:moveTo>
                  <a:lnTo>
                    <a:pt x="60674" y="0"/>
                  </a:lnTo>
                  <a:lnTo>
                    <a:pt x="60674" y="101277"/>
                  </a:lnTo>
                  <a:lnTo>
                    <a:pt x="0" y="101277"/>
                  </a:lnTo>
                  <a:lnTo>
                    <a:pt x="0" y="0"/>
                  </a:lnTo>
                  <a:close/>
                </a:path>
              </a:pathLst>
            </a:custGeom>
            <a:ln w="3175">
              <a:solidFill>
                <a:srgbClr val="000000"/>
              </a:solidFill>
            </a:ln>
          </p:spPr>
          <p:txBody>
            <a:bodyPr wrap="square" lIns="0" tIns="0" rIns="0" bIns="0" rtlCol="0"/>
            <a:lstStyle/>
            <a:p/>
          </p:txBody>
        </p:sp>
        <p:sp>
          <p:nvSpPr>
            <p:cNvPr id="117" name="object 117"/>
            <p:cNvSpPr/>
            <p:nvPr/>
          </p:nvSpPr>
          <p:spPr>
            <a:xfrm>
              <a:off x="2897912" y="4003983"/>
              <a:ext cx="3175" cy="3810"/>
            </a:xfrm>
            <a:custGeom>
              <a:rect l="l" t="t" r="r" b="b"/>
              <a:pathLst>
                <a:path w="3175" h="3810">
                  <a:moveTo>
                    <a:pt x="2959" y="1876"/>
                  </a:moveTo>
                  <a:lnTo>
                    <a:pt x="0" y="1876"/>
                  </a:lnTo>
                  <a:lnTo>
                    <a:pt x="1" y="839"/>
                  </a:lnTo>
                  <a:lnTo>
                    <a:pt x="663" y="0"/>
                  </a:lnTo>
                  <a:lnTo>
                    <a:pt x="1480" y="0"/>
                  </a:lnTo>
                  <a:lnTo>
                    <a:pt x="2298" y="0"/>
                  </a:lnTo>
                  <a:lnTo>
                    <a:pt x="2960" y="839"/>
                  </a:lnTo>
                  <a:lnTo>
                    <a:pt x="2959" y="1875"/>
                  </a:lnTo>
                  <a:close/>
                </a:path>
                <a:path w="3175" h="3810">
                  <a:moveTo>
                    <a:pt x="2297" y="3751"/>
                  </a:moveTo>
                  <a:lnTo>
                    <a:pt x="662" y="3751"/>
                  </a:lnTo>
                  <a:lnTo>
                    <a:pt x="0" y="2911"/>
                  </a:lnTo>
                  <a:lnTo>
                    <a:pt x="0" y="1875"/>
                  </a:lnTo>
                  <a:lnTo>
                    <a:pt x="2959" y="1876"/>
                  </a:lnTo>
                  <a:lnTo>
                    <a:pt x="2959" y="2911"/>
                  </a:lnTo>
                  <a:lnTo>
                    <a:pt x="2297" y="3751"/>
                  </a:lnTo>
                  <a:close/>
                </a:path>
                <a:path w="3175" h="3810">
                  <a:moveTo>
                    <a:pt x="2960" y="1875"/>
                  </a:moveTo>
                  <a:close/>
                </a:path>
              </a:pathLst>
            </a:custGeom>
            <a:solidFill>
              <a:srgbClr val="C0C0C0"/>
            </a:solidFill>
          </p:spPr>
          <p:txBody>
            <a:bodyPr wrap="square" lIns="0" tIns="0" rIns="0" bIns="0" rtlCol="0"/>
            <a:lstStyle/>
            <a:p/>
          </p:txBody>
        </p:sp>
        <p:sp>
          <p:nvSpPr>
            <p:cNvPr id="118" name="object 118"/>
            <p:cNvSpPr/>
            <p:nvPr/>
          </p:nvSpPr>
          <p:spPr>
            <a:xfrm>
              <a:off x="2897912" y="4003983"/>
              <a:ext cx="3175" cy="3810"/>
            </a:xfrm>
            <a:custGeom>
              <a:rect l="l" t="t" r="r" b="b"/>
              <a:pathLst>
                <a:path w="3175" h="3810">
                  <a:moveTo>
                    <a:pt x="0" y="1876"/>
                  </a:moveTo>
                  <a:lnTo>
                    <a:pt x="0" y="840"/>
                  </a:lnTo>
                  <a:lnTo>
                    <a:pt x="663" y="0"/>
                  </a:lnTo>
                  <a:lnTo>
                    <a:pt x="1480" y="0"/>
                  </a:lnTo>
                  <a:lnTo>
                    <a:pt x="2297" y="0"/>
                  </a:lnTo>
                  <a:lnTo>
                    <a:pt x="2960" y="839"/>
                  </a:lnTo>
                  <a:lnTo>
                    <a:pt x="2960" y="1875"/>
                  </a:lnTo>
                  <a:lnTo>
                    <a:pt x="2959" y="2911"/>
                  </a:lnTo>
                  <a:lnTo>
                    <a:pt x="2297" y="3751"/>
                  </a:lnTo>
                  <a:lnTo>
                    <a:pt x="662" y="3751"/>
                  </a:lnTo>
                  <a:lnTo>
                    <a:pt x="0" y="2911"/>
                  </a:lnTo>
                  <a:lnTo>
                    <a:pt x="0" y="1875"/>
                  </a:lnTo>
                  <a:close/>
                </a:path>
              </a:pathLst>
            </a:custGeom>
            <a:ln w="3175">
              <a:solidFill>
                <a:srgbClr val="000000"/>
              </a:solidFill>
            </a:ln>
          </p:spPr>
          <p:txBody>
            <a:bodyPr wrap="square" lIns="0" tIns="0" rIns="0" bIns="0" rtlCol="0"/>
            <a:lstStyle/>
            <a:p/>
          </p:txBody>
        </p:sp>
        <p:sp>
          <p:nvSpPr>
            <p:cNvPr id="119" name="object 119"/>
            <p:cNvSpPr/>
            <p:nvPr/>
          </p:nvSpPr>
          <p:spPr>
            <a:xfrm>
              <a:off x="3139133" y="2019300"/>
              <a:ext cx="40005" cy="291465"/>
            </a:xfrm>
            <a:custGeom>
              <a:rect l="l" t="t" r="r" b="b"/>
              <a:pathLst>
                <a:path w="40005" h="291464">
                  <a:moveTo>
                    <a:pt x="0" y="291327"/>
                  </a:moveTo>
                  <a:lnTo>
                    <a:pt x="39956" y="291327"/>
                  </a:lnTo>
                  <a:lnTo>
                    <a:pt x="39956" y="0"/>
                  </a:lnTo>
                  <a:lnTo>
                    <a:pt x="0" y="0"/>
                  </a:lnTo>
                  <a:lnTo>
                    <a:pt x="0" y="291327"/>
                  </a:lnTo>
                  <a:close/>
                </a:path>
              </a:pathLst>
            </a:custGeom>
            <a:solidFill>
              <a:srgbClr val="808080"/>
            </a:solidFill>
          </p:spPr>
          <p:txBody>
            <a:bodyPr wrap="square" lIns="0" tIns="0" rIns="0" bIns="0" rtlCol="0"/>
            <a:lstStyle/>
            <a:p/>
          </p:txBody>
        </p:sp>
        <p:sp>
          <p:nvSpPr>
            <p:cNvPr id="120" name="object 120"/>
            <p:cNvSpPr/>
            <p:nvPr/>
          </p:nvSpPr>
          <p:spPr>
            <a:xfrm>
              <a:off x="3139133" y="2019300"/>
              <a:ext cx="40005" cy="448309"/>
            </a:xfrm>
            <a:custGeom>
              <a:rect l="l" t="t" r="r" b="b"/>
              <a:pathLst>
                <a:path w="40005" h="448309">
                  <a:moveTo>
                    <a:pt x="10423" y="0"/>
                  </a:moveTo>
                  <a:lnTo>
                    <a:pt x="10423" y="71018"/>
                  </a:lnTo>
                  <a:lnTo>
                    <a:pt x="7197" y="71018"/>
                  </a:lnTo>
                  <a:lnTo>
                    <a:pt x="7197" y="142287"/>
                  </a:lnTo>
                  <a:lnTo>
                    <a:pt x="4219" y="142287"/>
                  </a:lnTo>
                  <a:lnTo>
                    <a:pt x="4219" y="209055"/>
                  </a:lnTo>
                  <a:lnTo>
                    <a:pt x="1985" y="209055"/>
                  </a:lnTo>
                  <a:lnTo>
                    <a:pt x="1985" y="298829"/>
                  </a:lnTo>
                  <a:lnTo>
                    <a:pt x="0" y="298829"/>
                  </a:lnTo>
                  <a:lnTo>
                    <a:pt x="0" y="447868"/>
                  </a:lnTo>
                  <a:lnTo>
                    <a:pt x="21839" y="447868"/>
                  </a:lnTo>
                  <a:lnTo>
                    <a:pt x="39956" y="297578"/>
                  </a:lnTo>
                  <a:lnTo>
                    <a:pt x="39956" y="208805"/>
                  </a:lnTo>
                  <a:lnTo>
                    <a:pt x="37971" y="208805"/>
                  </a:lnTo>
                  <a:lnTo>
                    <a:pt x="37971" y="142287"/>
                  </a:lnTo>
                  <a:lnTo>
                    <a:pt x="35489" y="142287"/>
                  </a:lnTo>
                  <a:lnTo>
                    <a:pt x="35489" y="71018"/>
                  </a:lnTo>
                  <a:lnTo>
                    <a:pt x="32263" y="71018"/>
                  </a:lnTo>
                  <a:lnTo>
                    <a:pt x="32263" y="0"/>
                  </a:lnTo>
                  <a:lnTo>
                    <a:pt x="10423" y="0"/>
                  </a:lnTo>
                  <a:close/>
                </a:path>
              </a:pathLst>
            </a:custGeom>
            <a:ln w="3175">
              <a:solidFill>
                <a:srgbClr val="000000"/>
              </a:solidFill>
            </a:ln>
          </p:spPr>
          <p:txBody>
            <a:bodyPr wrap="square" lIns="0" tIns="0" rIns="0" bIns="0" rtlCol="0"/>
            <a:lstStyle/>
            <a:p/>
          </p:txBody>
        </p:sp>
        <p:sp>
          <p:nvSpPr>
            <p:cNvPr id="121" name="object 121"/>
            <p:cNvSpPr/>
            <p:nvPr/>
          </p:nvSpPr>
          <p:spPr>
            <a:xfrm>
              <a:off x="3212122" y="2019299"/>
              <a:ext cx="40005" cy="448309"/>
            </a:xfrm>
            <a:custGeom>
              <a:rect l="l" t="t" r="r" b="b"/>
              <a:pathLst>
                <a:path w="40004" h="448309">
                  <a:moveTo>
                    <a:pt x="39471" y="298450"/>
                  </a:moveTo>
                  <a:lnTo>
                    <a:pt x="37388" y="298450"/>
                  </a:lnTo>
                  <a:lnTo>
                    <a:pt x="37388" y="291338"/>
                  </a:lnTo>
                  <a:lnTo>
                    <a:pt x="37388" y="209550"/>
                  </a:lnTo>
                  <a:lnTo>
                    <a:pt x="37274" y="208280"/>
                  </a:lnTo>
                  <a:lnTo>
                    <a:pt x="35064" y="208280"/>
                  </a:lnTo>
                  <a:lnTo>
                    <a:pt x="35064" y="142240"/>
                  </a:lnTo>
                  <a:lnTo>
                    <a:pt x="32359" y="142240"/>
                  </a:lnTo>
                  <a:lnTo>
                    <a:pt x="32359" y="71120"/>
                  </a:lnTo>
                  <a:lnTo>
                    <a:pt x="29425" y="71120"/>
                  </a:lnTo>
                  <a:lnTo>
                    <a:pt x="29425" y="0"/>
                  </a:lnTo>
                  <a:lnTo>
                    <a:pt x="8089" y="0"/>
                  </a:lnTo>
                  <a:lnTo>
                    <a:pt x="8089" y="71120"/>
                  </a:lnTo>
                  <a:lnTo>
                    <a:pt x="4902" y="71120"/>
                  </a:lnTo>
                  <a:lnTo>
                    <a:pt x="4902" y="142240"/>
                  </a:lnTo>
                  <a:lnTo>
                    <a:pt x="1955" y="142240"/>
                  </a:lnTo>
                  <a:lnTo>
                    <a:pt x="1955" y="208280"/>
                  </a:lnTo>
                  <a:lnTo>
                    <a:pt x="1955" y="209550"/>
                  </a:lnTo>
                  <a:lnTo>
                    <a:pt x="0" y="209550"/>
                  </a:lnTo>
                  <a:lnTo>
                    <a:pt x="0" y="291338"/>
                  </a:lnTo>
                  <a:lnTo>
                    <a:pt x="0" y="298450"/>
                  </a:lnTo>
                  <a:lnTo>
                    <a:pt x="18757" y="298450"/>
                  </a:lnTo>
                  <a:lnTo>
                    <a:pt x="18757" y="448310"/>
                  </a:lnTo>
                  <a:lnTo>
                    <a:pt x="39471" y="448310"/>
                  </a:lnTo>
                  <a:lnTo>
                    <a:pt x="39471" y="298450"/>
                  </a:lnTo>
                  <a:close/>
                </a:path>
              </a:pathLst>
            </a:custGeom>
            <a:solidFill>
              <a:srgbClr val="808080"/>
            </a:solidFill>
          </p:spPr>
          <p:txBody>
            <a:bodyPr wrap="square" lIns="0" tIns="0" rIns="0" bIns="0" rtlCol="0"/>
            <a:lstStyle/>
            <a:p/>
          </p:txBody>
        </p:sp>
        <p:sp>
          <p:nvSpPr>
            <p:cNvPr id="122" name="object 122"/>
            <p:cNvSpPr/>
            <p:nvPr/>
          </p:nvSpPr>
          <p:spPr>
            <a:xfrm>
              <a:off x="3210167" y="2019300"/>
              <a:ext cx="41910" cy="448309"/>
            </a:xfrm>
            <a:custGeom>
              <a:rect l="l" t="t" r="r" b="b"/>
              <a:pathLst>
                <a:path w="41910" h="448309">
                  <a:moveTo>
                    <a:pt x="10052" y="0"/>
                  </a:moveTo>
                  <a:lnTo>
                    <a:pt x="10052" y="71018"/>
                  </a:lnTo>
                  <a:lnTo>
                    <a:pt x="6865" y="71018"/>
                  </a:lnTo>
                  <a:lnTo>
                    <a:pt x="6865" y="142287"/>
                  </a:lnTo>
                  <a:lnTo>
                    <a:pt x="3923" y="142287"/>
                  </a:lnTo>
                  <a:lnTo>
                    <a:pt x="3923" y="209055"/>
                  </a:lnTo>
                  <a:lnTo>
                    <a:pt x="1961" y="209055"/>
                  </a:lnTo>
                  <a:lnTo>
                    <a:pt x="1961" y="298829"/>
                  </a:lnTo>
                  <a:lnTo>
                    <a:pt x="0" y="298829"/>
                  </a:lnTo>
                  <a:lnTo>
                    <a:pt x="0" y="447868"/>
                  </a:lnTo>
                  <a:lnTo>
                    <a:pt x="41436" y="447868"/>
                  </a:lnTo>
                  <a:lnTo>
                    <a:pt x="41436" y="298329"/>
                  </a:lnTo>
                  <a:lnTo>
                    <a:pt x="39474" y="298329"/>
                  </a:lnTo>
                  <a:lnTo>
                    <a:pt x="39229" y="208805"/>
                  </a:lnTo>
                  <a:lnTo>
                    <a:pt x="37023" y="208805"/>
                  </a:lnTo>
                  <a:lnTo>
                    <a:pt x="37023" y="142287"/>
                  </a:lnTo>
                  <a:lnTo>
                    <a:pt x="34326" y="142287"/>
                  </a:lnTo>
                  <a:lnTo>
                    <a:pt x="34326" y="71018"/>
                  </a:lnTo>
                  <a:lnTo>
                    <a:pt x="31383" y="71018"/>
                  </a:lnTo>
                  <a:lnTo>
                    <a:pt x="31383" y="0"/>
                  </a:lnTo>
                  <a:lnTo>
                    <a:pt x="10052" y="0"/>
                  </a:lnTo>
                  <a:close/>
                </a:path>
              </a:pathLst>
            </a:custGeom>
            <a:ln w="3175">
              <a:solidFill>
                <a:srgbClr val="000000"/>
              </a:solidFill>
            </a:ln>
          </p:spPr>
          <p:txBody>
            <a:bodyPr wrap="square" lIns="0" tIns="0" rIns="0" bIns="0" rtlCol="0"/>
            <a:lstStyle/>
            <a:p/>
          </p:txBody>
        </p:sp>
        <p:sp>
          <p:nvSpPr>
            <p:cNvPr id="123" name="object 123"/>
            <p:cNvSpPr/>
            <p:nvPr/>
          </p:nvSpPr>
          <p:spPr>
            <a:xfrm>
              <a:off x="3282681" y="2375644"/>
              <a:ext cx="31115" cy="20320"/>
            </a:xfrm>
            <a:custGeom>
              <a:rect l="l" t="t" r="r" b="b"/>
              <a:pathLst>
                <a:path w="31114" h="20319">
                  <a:moveTo>
                    <a:pt x="31077" y="20005"/>
                  </a:moveTo>
                  <a:lnTo>
                    <a:pt x="0" y="20005"/>
                  </a:lnTo>
                  <a:lnTo>
                    <a:pt x="0" y="0"/>
                  </a:lnTo>
                  <a:lnTo>
                    <a:pt x="31077" y="0"/>
                  </a:lnTo>
                  <a:lnTo>
                    <a:pt x="31077" y="20005"/>
                  </a:lnTo>
                  <a:close/>
                </a:path>
              </a:pathLst>
            </a:custGeom>
            <a:solidFill>
              <a:srgbClr val="808080"/>
            </a:solidFill>
          </p:spPr>
          <p:txBody>
            <a:bodyPr wrap="square" lIns="0" tIns="0" rIns="0" bIns="0" rtlCol="0"/>
            <a:lstStyle/>
            <a:p/>
          </p:txBody>
        </p:sp>
        <p:sp>
          <p:nvSpPr>
            <p:cNvPr id="124" name="object 124"/>
            <p:cNvSpPr/>
            <p:nvPr/>
          </p:nvSpPr>
          <p:spPr>
            <a:xfrm>
              <a:off x="3282681" y="2375644"/>
              <a:ext cx="31115" cy="20320"/>
            </a:xfrm>
            <a:custGeom>
              <a:rect l="l" t="t" r="r" b="b"/>
              <a:pathLst>
                <a:path w="31114" h="20319">
                  <a:moveTo>
                    <a:pt x="0" y="0"/>
                  </a:moveTo>
                  <a:lnTo>
                    <a:pt x="31077" y="0"/>
                  </a:lnTo>
                  <a:lnTo>
                    <a:pt x="31077" y="20005"/>
                  </a:lnTo>
                  <a:lnTo>
                    <a:pt x="0" y="20005"/>
                  </a:lnTo>
                  <a:lnTo>
                    <a:pt x="0" y="0"/>
                  </a:lnTo>
                  <a:close/>
                </a:path>
              </a:pathLst>
            </a:custGeom>
            <a:ln w="3175">
              <a:solidFill>
                <a:srgbClr val="000000"/>
              </a:solidFill>
            </a:ln>
          </p:spPr>
          <p:txBody>
            <a:bodyPr wrap="square" lIns="0" tIns="0" rIns="0" bIns="0" rtlCol="0"/>
            <a:lstStyle/>
            <a:p/>
          </p:txBody>
        </p:sp>
        <p:sp>
          <p:nvSpPr>
            <p:cNvPr id="125" name="object 125"/>
            <p:cNvSpPr/>
            <p:nvPr/>
          </p:nvSpPr>
          <p:spPr>
            <a:xfrm>
              <a:off x="3272321" y="2390648"/>
              <a:ext cx="52069" cy="78105"/>
            </a:xfrm>
            <a:custGeom>
              <a:rect l="l" t="t" r="r" b="b"/>
              <a:pathLst>
                <a:path w="52069" h="78105">
                  <a:moveTo>
                    <a:pt x="51795" y="77520"/>
                  </a:moveTo>
                  <a:lnTo>
                    <a:pt x="0" y="77520"/>
                  </a:lnTo>
                  <a:lnTo>
                    <a:pt x="0" y="0"/>
                  </a:lnTo>
                  <a:lnTo>
                    <a:pt x="51795" y="0"/>
                  </a:lnTo>
                  <a:lnTo>
                    <a:pt x="51795" y="77520"/>
                  </a:lnTo>
                  <a:close/>
                </a:path>
              </a:pathLst>
            </a:custGeom>
            <a:solidFill>
              <a:srgbClr val="808080"/>
            </a:solidFill>
          </p:spPr>
          <p:txBody>
            <a:bodyPr wrap="square" lIns="0" tIns="0" rIns="0" bIns="0" rtlCol="0"/>
            <a:lstStyle/>
            <a:p/>
          </p:txBody>
        </p:sp>
        <p:sp>
          <p:nvSpPr>
            <p:cNvPr id="126" name="object 126"/>
            <p:cNvSpPr/>
            <p:nvPr/>
          </p:nvSpPr>
          <p:spPr>
            <a:xfrm>
              <a:off x="3272321" y="2390648"/>
              <a:ext cx="52069" cy="78105"/>
            </a:xfrm>
            <a:custGeom>
              <a:rect l="l" t="t" r="r" b="b"/>
              <a:pathLst>
                <a:path w="52069" h="78105">
                  <a:moveTo>
                    <a:pt x="0" y="0"/>
                  </a:moveTo>
                  <a:lnTo>
                    <a:pt x="51795" y="0"/>
                  </a:lnTo>
                  <a:lnTo>
                    <a:pt x="51795" y="77520"/>
                  </a:lnTo>
                  <a:lnTo>
                    <a:pt x="0" y="77520"/>
                  </a:lnTo>
                  <a:lnTo>
                    <a:pt x="0" y="0"/>
                  </a:lnTo>
                  <a:close/>
                </a:path>
              </a:pathLst>
            </a:custGeom>
            <a:ln w="3175">
              <a:solidFill>
                <a:srgbClr val="000000"/>
              </a:solidFill>
            </a:ln>
          </p:spPr>
          <p:txBody>
            <a:bodyPr wrap="square" lIns="0" tIns="0" rIns="0" bIns="0" rtlCol="0"/>
            <a:lstStyle/>
            <a:p/>
          </p:txBody>
        </p:sp>
        <p:sp>
          <p:nvSpPr>
            <p:cNvPr id="127" name="object 127"/>
            <p:cNvSpPr/>
            <p:nvPr/>
          </p:nvSpPr>
          <p:spPr>
            <a:xfrm>
              <a:off x="3232365" y="2474420"/>
              <a:ext cx="172085" cy="92710"/>
            </a:xfrm>
            <a:custGeom>
              <a:rect l="l" t="t" r="r" b="b"/>
              <a:pathLst>
                <a:path w="172085" h="92710">
                  <a:moveTo>
                    <a:pt x="171665" y="92524"/>
                  </a:moveTo>
                  <a:lnTo>
                    <a:pt x="0" y="92524"/>
                  </a:lnTo>
                  <a:lnTo>
                    <a:pt x="0" y="0"/>
                  </a:lnTo>
                  <a:lnTo>
                    <a:pt x="171665" y="0"/>
                  </a:lnTo>
                  <a:lnTo>
                    <a:pt x="171665" y="92524"/>
                  </a:lnTo>
                  <a:close/>
                </a:path>
              </a:pathLst>
            </a:custGeom>
            <a:solidFill>
              <a:srgbClr val="808080"/>
            </a:solidFill>
          </p:spPr>
          <p:txBody>
            <a:bodyPr wrap="square" lIns="0" tIns="0" rIns="0" bIns="0" rtlCol="0"/>
            <a:lstStyle/>
            <a:p/>
          </p:txBody>
        </p:sp>
        <p:sp>
          <p:nvSpPr>
            <p:cNvPr id="128" name="object 128"/>
            <p:cNvSpPr/>
            <p:nvPr/>
          </p:nvSpPr>
          <p:spPr>
            <a:xfrm>
              <a:off x="3232365" y="2474420"/>
              <a:ext cx="172085" cy="92710"/>
            </a:xfrm>
            <a:custGeom>
              <a:rect l="l" t="t" r="r" b="b"/>
              <a:pathLst>
                <a:path w="172085" h="92710">
                  <a:moveTo>
                    <a:pt x="0" y="0"/>
                  </a:moveTo>
                  <a:lnTo>
                    <a:pt x="171665" y="0"/>
                  </a:lnTo>
                  <a:lnTo>
                    <a:pt x="171665" y="92524"/>
                  </a:lnTo>
                  <a:lnTo>
                    <a:pt x="0" y="92524"/>
                  </a:lnTo>
                  <a:lnTo>
                    <a:pt x="0" y="0"/>
                  </a:lnTo>
                  <a:close/>
                </a:path>
              </a:pathLst>
            </a:custGeom>
            <a:ln w="3175">
              <a:solidFill>
                <a:srgbClr val="000000"/>
              </a:solidFill>
            </a:ln>
          </p:spPr>
          <p:txBody>
            <a:bodyPr wrap="square" lIns="0" tIns="0" rIns="0" bIns="0" rtlCol="0"/>
            <a:lstStyle/>
            <a:p/>
          </p:txBody>
        </p:sp>
        <p:sp>
          <p:nvSpPr>
            <p:cNvPr id="129" name="object 129"/>
            <p:cNvSpPr/>
            <p:nvPr/>
          </p:nvSpPr>
          <p:spPr>
            <a:xfrm>
              <a:off x="3226445" y="2463167"/>
              <a:ext cx="183515" cy="15240"/>
            </a:xfrm>
            <a:custGeom>
              <a:rect l="l" t="t" r="r" b="b"/>
              <a:pathLst>
                <a:path w="183514" h="15239">
                  <a:moveTo>
                    <a:pt x="183504" y="15004"/>
                  </a:moveTo>
                  <a:lnTo>
                    <a:pt x="0" y="15004"/>
                  </a:lnTo>
                  <a:lnTo>
                    <a:pt x="0" y="0"/>
                  </a:lnTo>
                  <a:lnTo>
                    <a:pt x="183504" y="0"/>
                  </a:lnTo>
                  <a:lnTo>
                    <a:pt x="183504" y="15004"/>
                  </a:lnTo>
                  <a:close/>
                </a:path>
              </a:pathLst>
            </a:custGeom>
            <a:solidFill>
              <a:srgbClr val="C0C0C0"/>
            </a:solidFill>
          </p:spPr>
          <p:txBody>
            <a:bodyPr wrap="square" lIns="0" tIns="0" rIns="0" bIns="0" rtlCol="0"/>
            <a:lstStyle/>
            <a:p/>
          </p:txBody>
        </p:sp>
        <p:sp>
          <p:nvSpPr>
            <p:cNvPr id="130" name="object 130"/>
            <p:cNvSpPr/>
            <p:nvPr/>
          </p:nvSpPr>
          <p:spPr>
            <a:xfrm>
              <a:off x="3230885" y="2461580"/>
              <a:ext cx="180975" cy="18415"/>
            </a:xfrm>
            <a:custGeom>
              <a:rect l="l" t="t" r="r" b="b"/>
              <a:pathLst>
                <a:path w="180975" h="18414">
                  <a:moveTo>
                    <a:pt x="0" y="18179"/>
                  </a:moveTo>
                  <a:lnTo>
                    <a:pt x="180652" y="18179"/>
                  </a:lnTo>
                  <a:lnTo>
                    <a:pt x="180652" y="0"/>
                  </a:lnTo>
                  <a:lnTo>
                    <a:pt x="0" y="0"/>
                  </a:lnTo>
                  <a:lnTo>
                    <a:pt x="0" y="18179"/>
                  </a:lnTo>
                  <a:close/>
                </a:path>
              </a:pathLst>
            </a:custGeom>
            <a:solidFill>
              <a:srgbClr val="000000"/>
            </a:solidFill>
          </p:spPr>
          <p:txBody>
            <a:bodyPr wrap="square" lIns="0" tIns="0" rIns="0" bIns="0" rtlCol="0"/>
            <a:lstStyle/>
            <a:p/>
          </p:txBody>
        </p:sp>
        <p:sp>
          <p:nvSpPr>
            <p:cNvPr id="131" name="object 131"/>
            <p:cNvSpPr/>
            <p:nvPr/>
          </p:nvSpPr>
          <p:spPr>
            <a:xfrm>
              <a:off x="3245684" y="2488174"/>
              <a:ext cx="34290" cy="62865"/>
            </a:xfrm>
            <a:custGeom>
              <a:rect l="l" t="t" r="r" b="b"/>
              <a:pathLst>
                <a:path w="34289" h="62864">
                  <a:moveTo>
                    <a:pt x="34037" y="62516"/>
                  </a:moveTo>
                  <a:lnTo>
                    <a:pt x="0" y="62516"/>
                  </a:lnTo>
                  <a:lnTo>
                    <a:pt x="0" y="0"/>
                  </a:lnTo>
                  <a:lnTo>
                    <a:pt x="34037" y="0"/>
                  </a:lnTo>
                  <a:lnTo>
                    <a:pt x="34037" y="62516"/>
                  </a:lnTo>
                  <a:close/>
                </a:path>
              </a:pathLst>
            </a:custGeom>
            <a:solidFill>
              <a:srgbClr val="C0C0C0"/>
            </a:solidFill>
          </p:spPr>
          <p:txBody>
            <a:bodyPr wrap="square" lIns="0" tIns="0" rIns="0" bIns="0" rtlCol="0"/>
            <a:lstStyle/>
            <a:p/>
          </p:txBody>
        </p:sp>
        <p:sp>
          <p:nvSpPr>
            <p:cNvPr id="132" name="object 132"/>
            <p:cNvSpPr/>
            <p:nvPr/>
          </p:nvSpPr>
          <p:spPr>
            <a:xfrm>
              <a:off x="3245684" y="2488174"/>
              <a:ext cx="34290" cy="62865"/>
            </a:xfrm>
            <a:custGeom>
              <a:rect l="l" t="t" r="r" b="b"/>
              <a:pathLst>
                <a:path w="34289" h="62864">
                  <a:moveTo>
                    <a:pt x="0" y="0"/>
                  </a:moveTo>
                  <a:lnTo>
                    <a:pt x="34037" y="0"/>
                  </a:lnTo>
                  <a:lnTo>
                    <a:pt x="34037" y="62516"/>
                  </a:lnTo>
                  <a:lnTo>
                    <a:pt x="0" y="62516"/>
                  </a:lnTo>
                  <a:lnTo>
                    <a:pt x="0" y="0"/>
                  </a:lnTo>
                  <a:close/>
                </a:path>
              </a:pathLst>
            </a:custGeom>
            <a:ln w="3175">
              <a:solidFill>
                <a:srgbClr val="000000"/>
              </a:solidFill>
            </a:ln>
          </p:spPr>
          <p:txBody>
            <a:bodyPr wrap="square" lIns="0" tIns="0" rIns="0" bIns="0" rtlCol="0"/>
            <a:lstStyle/>
            <a:p/>
          </p:txBody>
        </p:sp>
        <p:sp>
          <p:nvSpPr>
            <p:cNvPr id="133" name="object 133"/>
            <p:cNvSpPr/>
            <p:nvPr/>
          </p:nvSpPr>
          <p:spPr>
            <a:xfrm>
              <a:off x="3350755" y="2488174"/>
              <a:ext cx="34290" cy="62865"/>
            </a:xfrm>
            <a:custGeom>
              <a:rect l="l" t="t" r="r" b="b"/>
              <a:pathLst>
                <a:path w="34289" h="62864">
                  <a:moveTo>
                    <a:pt x="34037" y="62516"/>
                  </a:moveTo>
                  <a:lnTo>
                    <a:pt x="0" y="62516"/>
                  </a:lnTo>
                  <a:lnTo>
                    <a:pt x="0" y="0"/>
                  </a:lnTo>
                  <a:lnTo>
                    <a:pt x="34037" y="0"/>
                  </a:lnTo>
                  <a:lnTo>
                    <a:pt x="34037" y="62516"/>
                  </a:lnTo>
                  <a:close/>
                </a:path>
              </a:pathLst>
            </a:custGeom>
            <a:solidFill>
              <a:srgbClr val="C0C0C0"/>
            </a:solidFill>
          </p:spPr>
          <p:txBody>
            <a:bodyPr wrap="square" lIns="0" tIns="0" rIns="0" bIns="0" rtlCol="0"/>
            <a:lstStyle/>
            <a:p/>
          </p:txBody>
        </p:sp>
        <p:sp>
          <p:nvSpPr>
            <p:cNvPr id="134" name="object 134"/>
            <p:cNvSpPr/>
            <p:nvPr/>
          </p:nvSpPr>
          <p:spPr>
            <a:xfrm>
              <a:off x="3350755" y="2488174"/>
              <a:ext cx="34290" cy="62865"/>
            </a:xfrm>
            <a:custGeom>
              <a:rect l="l" t="t" r="r" b="b"/>
              <a:pathLst>
                <a:path w="34289" h="62864">
                  <a:moveTo>
                    <a:pt x="0" y="0"/>
                  </a:moveTo>
                  <a:lnTo>
                    <a:pt x="34037" y="0"/>
                  </a:lnTo>
                  <a:lnTo>
                    <a:pt x="34037" y="62516"/>
                  </a:lnTo>
                  <a:lnTo>
                    <a:pt x="0" y="62516"/>
                  </a:lnTo>
                  <a:lnTo>
                    <a:pt x="0" y="0"/>
                  </a:lnTo>
                  <a:close/>
                </a:path>
              </a:pathLst>
            </a:custGeom>
            <a:ln w="3175">
              <a:solidFill>
                <a:srgbClr val="000000"/>
              </a:solidFill>
            </a:ln>
          </p:spPr>
          <p:txBody>
            <a:bodyPr wrap="square" lIns="0" tIns="0" rIns="0" bIns="0" rtlCol="0"/>
            <a:lstStyle/>
            <a:p/>
          </p:txBody>
        </p:sp>
        <p:sp>
          <p:nvSpPr>
            <p:cNvPr id="135" name="object 135"/>
            <p:cNvSpPr/>
            <p:nvPr/>
          </p:nvSpPr>
          <p:spPr>
            <a:xfrm>
              <a:off x="3298959" y="2488174"/>
              <a:ext cx="34290" cy="62865"/>
            </a:xfrm>
            <a:custGeom>
              <a:rect l="l" t="t" r="r" b="b"/>
              <a:pathLst>
                <a:path w="34289" h="62864">
                  <a:moveTo>
                    <a:pt x="34037" y="62516"/>
                  </a:moveTo>
                  <a:lnTo>
                    <a:pt x="0" y="62516"/>
                  </a:lnTo>
                  <a:lnTo>
                    <a:pt x="0" y="0"/>
                  </a:lnTo>
                  <a:lnTo>
                    <a:pt x="34037" y="0"/>
                  </a:lnTo>
                  <a:lnTo>
                    <a:pt x="34037" y="62516"/>
                  </a:lnTo>
                  <a:close/>
                </a:path>
              </a:pathLst>
            </a:custGeom>
            <a:solidFill>
              <a:srgbClr val="C0C0C0"/>
            </a:solidFill>
          </p:spPr>
          <p:txBody>
            <a:bodyPr wrap="square" lIns="0" tIns="0" rIns="0" bIns="0" rtlCol="0"/>
            <a:lstStyle/>
            <a:p/>
          </p:txBody>
        </p:sp>
        <p:sp>
          <p:nvSpPr>
            <p:cNvPr id="136" name="object 136"/>
            <p:cNvSpPr/>
            <p:nvPr/>
          </p:nvSpPr>
          <p:spPr>
            <a:xfrm>
              <a:off x="3298959" y="2488174"/>
              <a:ext cx="34290" cy="62865"/>
            </a:xfrm>
            <a:custGeom>
              <a:rect l="l" t="t" r="r" b="b"/>
              <a:pathLst>
                <a:path w="34289" h="62864">
                  <a:moveTo>
                    <a:pt x="0" y="0"/>
                  </a:moveTo>
                  <a:lnTo>
                    <a:pt x="34037" y="0"/>
                  </a:lnTo>
                  <a:lnTo>
                    <a:pt x="34037" y="62516"/>
                  </a:lnTo>
                  <a:lnTo>
                    <a:pt x="0" y="62516"/>
                  </a:lnTo>
                  <a:lnTo>
                    <a:pt x="0" y="0"/>
                  </a:lnTo>
                  <a:close/>
                </a:path>
              </a:pathLst>
            </a:custGeom>
            <a:ln w="3175">
              <a:solidFill>
                <a:srgbClr val="000000"/>
              </a:solidFill>
            </a:ln>
          </p:spPr>
          <p:txBody>
            <a:bodyPr wrap="square" lIns="0" tIns="0" rIns="0" bIns="0" rtlCol="0"/>
            <a:lstStyle/>
            <a:p/>
          </p:txBody>
        </p:sp>
        <p:sp>
          <p:nvSpPr>
            <p:cNvPr id="137" name="object 137"/>
            <p:cNvSpPr/>
            <p:nvPr/>
          </p:nvSpPr>
          <p:spPr>
            <a:xfrm>
              <a:off x="2468750" y="2430658"/>
              <a:ext cx="56515" cy="38100"/>
            </a:xfrm>
            <a:custGeom>
              <a:rect l="l" t="t" r="r" b="b"/>
              <a:pathLst>
                <a:path w="56514" h="38100">
                  <a:moveTo>
                    <a:pt x="56235" y="37509"/>
                  </a:moveTo>
                  <a:lnTo>
                    <a:pt x="0" y="37509"/>
                  </a:lnTo>
                  <a:lnTo>
                    <a:pt x="0" y="0"/>
                  </a:lnTo>
                  <a:lnTo>
                    <a:pt x="56235" y="0"/>
                  </a:lnTo>
                  <a:lnTo>
                    <a:pt x="56235" y="37509"/>
                  </a:lnTo>
                  <a:close/>
                </a:path>
              </a:pathLst>
            </a:custGeom>
            <a:solidFill>
              <a:srgbClr val="808080"/>
            </a:solidFill>
          </p:spPr>
          <p:txBody>
            <a:bodyPr wrap="square" lIns="0" tIns="0" rIns="0" bIns="0" rtlCol="0"/>
            <a:lstStyle/>
            <a:p/>
          </p:txBody>
        </p:sp>
        <p:sp>
          <p:nvSpPr>
            <p:cNvPr id="138" name="object 138"/>
            <p:cNvSpPr/>
            <p:nvPr/>
          </p:nvSpPr>
          <p:spPr>
            <a:xfrm>
              <a:off x="2468750" y="2430658"/>
              <a:ext cx="56515" cy="38100"/>
            </a:xfrm>
            <a:custGeom>
              <a:rect l="l" t="t" r="r" b="b"/>
              <a:pathLst>
                <a:path w="56514" h="38100">
                  <a:moveTo>
                    <a:pt x="0" y="0"/>
                  </a:moveTo>
                  <a:lnTo>
                    <a:pt x="56235" y="0"/>
                  </a:lnTo>
                  <a:lnTo>
                    <a:pt x="56235" y="37509"/>
                  </a:lnTo>
                  <a:lnTo>
                    <a:pt x="0" y="37509"/>
                  </a:lnTo>
                  <a:lnTo>
                    <a:pt x="0" y="0"/>
                  </a:lnTo>
                  <a:close/>
                </a:path>
              </a:pathLst>
            </a:custGeom>
            <a:ln w="3175">
              <a:solidFill>
                <a:srgbClr val="000000"/>
              </a:solidFill>
            </a:ln>
          </p:spPr>
          <p:txBody>
            <a:bodyPr wrap="square" lIns="0" tIns="0" rIns="0" bIns="0" rtlCol="0"/>
            <a:lstStyle/>
            <a:p/>
          </p:txBody>
        </p:sp>
        <p:sp>
          <p:nvSpPr>
            <p:cNvPr id="139" name="object 139"/>
            <p:cNvSpPr/>
            <p:nvPr/>
          </p:nvSpPr>
          <p:spPr>
            <a:xfrm>
              <a:off x="2368119" y="2474420"/>
              <a:ext cx="166370" cy="92710"/>
            </a:xfrm>
            <a:custGeom>
              <a:rect l="l" t="t" r="r" b="b"/>
              <a:pathLst>
                <a:path w="166369" h="92710">
                  <a:moveTo>
                    <a:pt x="0" y="92524"/>
                  </a:moveTo>
                  <a:lnTo>
                    <a:pt x="165745" y="92524"/>
                  </a:lnTo>
                  <a:lnTo>
                    <a:pt x="165745" y="0"/>
                  </a:lnTo>
                  <a:lnTo>
                    <a:pt x="0" y="0"/>
                  </a:lnTo>
                  <a:lnTo>
                    <a:pt x="0" y="92524"/>
                  </a:lnTo>
                  <a:close/>
                </a:path>
              </a:pathLst>
            </a:custGeom>
            <a:solidFill>
              <a:srgbClr val="808080"/>
            </a:solidFill>
          </p:spPr>
          <p:txBody>
            <a:bodyPr wrap="square" lIns="0" tIns="0" rIns="0" bIns="0" rtlCol="0"/>
            <a:lstStyle/>
            <a:p/>
          </p:txBody>
        </p:sp>
        <p:sp>
          <p:nvSpPr>
            <p:cNvPr id="140" name="object 140"/>
            <p:cNvSpPr/>
            <p:nvPr/>
          </p:nvSpPr>
          <p:spPr>
            <a:xfrm>
              <a:off x="2368119" y="2474420"/>
              <a:ext cx="172085" cy="92710"/>
            </a:xfrm>
            <a:custGeom>
              <a:rect l="l" t="t" r="r" b="b"/>
              <a:pathLst>
                <a:path w="172085" h="92710">
                  <a:moveTo>
                    <a:pt x="0" y="0"/>
                  </a:moveTo>
                  <a:lnTo>
                    <a:pt x="171665" y="0"/>
                  </a:lnTo>
                  <a:lnTo>
                    <a:pt x="171665" y="92524"/>
                  </a:lnTo>
                  <a:lnTo>
                    <a:pt x="0" y="92524"/>
                  </a:lnTo>
                  <a:lnTo>
                    <a:pt x="0" y="0"/>
                  </a:lnTo>
                  <a:close/>
                </a:path>
              </a:pathLst>
            </a:custGeom>
            <a:ln w="3175">
              <a:solidFill>
                <a:srgbClr val="000000"/>
              </a:solidFill>
            </a:ln>
          </p:spPr>
          <p:txBody>
            <a:bodyPr wrap="square" lIns="0" tIns="0" rIns="0" bIns="0" rtlCol="0"/>
            <a:lstStyle/>
            <a:p/>
          </p:txBody>
        </p:sp>
        <p:sp>
          <p:nvSpPr>
            <p:cNvPr id="141" name="object 141"/>
            <p:cNvSpPr/>
            <p:nvPr/>
          </p:nvSpPr>
          <p:spPr>
            <a:xfrm>
              <a:off x="2362200" y="2463167"/>
              <a:ext cx="183515" cy="15240"/>
            </a:xfrm>
            <a:custGeom>
              <a:rect l="l" t="t" r="r" b="b"/>
              <a:pathLst>
                <a:path w="183514" h="15239">
                  <a:moveTo>
                    <a:pt x="183504" y="15004"/>
                  </a:moveTo>
                  <a:lnTo>
                    <a:pt x="0" y="15004"/>
                  </a:lnTo>
                  <a:lnTo>
                    <a:pt x="0" y="0"/>
                  </a:lnTo>
                  <a:lnTo>
                    <a:pt x="183504" y="0"/>
                  </a:lnTo>
                  <a:lnTo>
                    <a:pt x="183504" y="15004"/>
                  </a:lnTo>
                  <a:close/>
                </a:path>
              </a:pathLst>
            </a:custGeom>
            <a:solidFill>
              <a:srgbClr val="C0C0C0"/>
            </a:solidFill>
          </p:spPr>
          <p:txBody>
            <a:bodyPr wrap="square" lIns="0" tIns="0" rIns="0" bIns="0" rtlCol="0"/>
            <a:lstStyle/>
            <a:p/>
          </p:txBody>
        </p:sp>
        <p:sp>
          <p:nvSpPr>
            <p:cNvPr id="142" name="object 142"/>
            <p:cNvSpPr/>
            <p:nvPr/>
          </p:nvSpPr>
          <p:spPr>
            <a:xfrm>
              <a:off x="2360612" y="2461580"/>
              <a:ext cx="173355" cy="18415"/>
            </a:xfrm>
            <a:custGeom>
              <a:rect l="l" t="t" r="r" b="b"/>
              <a:pathLst>
                <a:path w="173355" h="18414">
                  <a:moveTo>
                    <a:pt x="0" y="18179"/>
                  </a:moveTo>
                  <a:lnTo>
                    <a:pt x="173252" y="18179"/>
                  </a:lnTo>
                  <a:lnTo>
                    <a:pt x="173252" y="0"/>
                  </a:lnTo>
                  <a:lnTo>
                    <a:pt x="0" y="0"/>
                  </a:lnTo>
                  <a:lnTo>
                    <a:pt x="0" y="18179"/>
                  </a:lnTo>
                  <a:close/>
                </a:path>
              </a:pathLst>
            </a:custGeom>
            <a:solidFill>
              <a:srgbClr val="000000"/>
            </a:solidFill>
          </p:spPr>
          <p:txBody>
            <a:bodyPr wrap="square" lIns="0" tIns="0" rIns="0" bIns="0" rtlCol="0"/>
            <a:lstStyle/>
            <a:p/>
          </p:txBody>
        </p:sp>
        <p:sp>
          <p:nvSpPr>
            <p:cNvPr id="143" name="object 143"/>
            <p:cNvSpPr/>
            <p:nvPr/>
          </p:nvSpPr>
          <p:spPr>
            <a:xfrm>
              <a:off x="2485029" y="2488174"/>
              <a:ext cx="40005" cy="62865"/>
            </a:xfrm>
            <a:custGeom>
              <a:rect l="l" t="t" r="r" b="b"/>
              <a:pathLst>
                <a:path w="40005" h="62864">
                  <a:moveTo>
                    <a:pt x="39956" y="62516"/>
                  </a:moveTo>
                  <a:lnTo>
                    <a:pt x="0" y="62516"/>
                  </a:lnTo>
                  <a:lnTo>
                    <a:pt x="0" y="0"/>
                  </a:lnTo>
                  <a:lnTo>
                    <a:pt x="39956" y="0"/>
                  </a:lnTo>
                  <a:lnTo>
                    <a:pt x="39956" y="62516"/>
                  </a:lnTo>
                  <a:close/>
                </a:path>
              </a:pathLst>
            </a:custGeom>
            <a:solidFill>
              <a:srgbClr val="C0C0C0"/>
            </a:solidFill>
          </p:spPr>
          <p:txBody>
            <a:bodyPr wrap="square" lIns="0" tIns="0" rIns="0" bIns="0" rtlCol="0"/>
            <a:lstStyle/>
            <a:p/>
          </p:txBody>
        </p:sp>
        <p:sp>
          <p:nvSpPr>
            <p:cNvPr id="144" name="object 144"/>
            <p:cNvSpPr/>
            <p:nvPr/>
          </p:nvSpPr>
          <p:spPr>
            <a:xfrm>
              <a:off x="2485029" y="2488174"/>
              <a:ext cx="40005" cy="62865"/>
            </a:xfrm>
            <a:custGeom>
              <a:rect l="l" t="t" r="r" b="b"/>
              <a:pathLst>
                <a:path w="40005" h="62864">
                  <a:moveTo>
                    <a:pt x="0" y="0"/>
                  </a:moveTo>
                  <a:lnTo>
                    <a:pt x="39956" y="0"/>
                  </a:lnTo>
                  <a:lnTo>
                    <a:pt x="39956" y="62516"/>
                  </a:lnTo>
                  <a:lnTo>
                    <a:pt x="0" y="62516"/>
                  </a:lnTo>
                  <a:lnTo>
                    <a:pt x="0" y="0"/>
                  </a:lnTo>
                  <a:close/>
                </a:path>
              </a:pathLst>
            </a:custGeom>
            <a:ln w="3175">
              <a:solidFill>
                <a:srgbClr val="000000"/>
              </a:solidFill>
            </a:ln>
          </p:spPr>
          <p:txBody>
            <a:bodyPr wrap="square" lIns="0" tIns="0" rIns="0" bIns="0" rtlCol="0"/>
            <a:lstStyle/>
            <a:p/>
          </p:txBody>
        </p:sp>
        <p:sp>
          <p:nvSpPr>
            <p:cNvPr id="145" name="object 145"/>
            <p:cNvSpPr/>
            <p:nvPr/>
          </p:nvSpPr>
          <p:spPr>
            <a:xfrm>
              <a:off x="2379958" y="2488174"/>
              <a:ext cx="40005" cy="62865"/>
            </a:xfrm>
            <a:custGeom>
              <a:rect l="l" t="t" r="r" b="b"/>
              <a:pathLst>
                <a:path w="40005" h="62864">
                  <a:moveTo>
                    <a:pt x="39956" y="62516"/>
                  </a:moveTo>
                  <a:lnTo>
                    <a:pt x="0" y="62516"/>
                  </a:lnTo>
                  <a:lnTo>
                    <a:pt x="0" y="0"/>
                  </a:lnTo>
                  <a:lnTo>
                    <a:pt x="39956" y="0"/>
                  </a:lnTo>
                  <a:lnTo>
                    <a:pt x="39956" y="62516"/>
                  </a:lnTo>
                  <a:close/>
                </a:path>
              </a:pathLst>
            </a:custGeom>
            <a:solidFill>
              <a:srgbClr val="C0C0C0"/>
            </a:solidFill>
          </p:spPr>
          <p:txBody>
            <a:bodyPr wrap="square" lIns="0" tIns="0" rIns="0" bIns="0" rtlCol="0"/>
            <a:lstStyle/>
            <a:p/>
          </p:txBody>
        </p:sp>
        <p:sp>
          <p:nvSpPr>
            <p:cNvPr id="146" name="object 146"/>
            <p:cNvSpPr/>
            <p:nvPr/>
          </p:nvSpPr>
          <p:spPr>
            <a:xfrm>
              <a:off x="2379958" y="2488174"/>
              <a:ext cx="40005" cy="62865"/>
            </a:xfrm>
            <a:custGeom>
              <a:rect l="l" t="t" r="r" b="b"/>
              <a:pathLst>
                <a:path w="40005" h="62864">
                  <a:moveTo>
                    <a:pt x="0" y="0"/>
                  </a:moveTo>
                  <a:lnTo>
                    <a:pt x="39956" y="0"/>
                  </a:lnTo>
                  <a:lnTo>
                    <a:pt x="39956" y="62516"/>
                  </a:lnTo>
                  <a:lnTo>
                    <a:pt x="0" y="62516"/>
                  </a:lnTo>
                  <a:lnTo>
                    <a:pt x="0" y="0"/>
                  </a:lnTo>
                  <a:close/>
                </a:path>
              </a:pathLst>
            </a:custGeom>
            <a:ln w="3175">
              <a:solidFill>
                <a:srgbClr val="000000"/>
              </a:solidFill>
            </a:ln>
          </p:spPr>
          <p:txBody>
            <a:bodyPr wrap="square" lIns="0" tIns="0" rIns="0" bIns="0" rtlCol="0"/>
            <a:lstStyle/>
            <a:p/>
          </p:txBody>
        </p:sp>
        <p:sp>
          <p:nvSpPr>
            <p:cNvPr id="147" name="object 147"/>
            <p:cNvSpPr/>
            <p:nvPr/>
          </p:nvSpPr>
          <p:spPr>
            <a:xfrm>
              <a:off x="2433234" y="2488174"/>
              <a:ext cx="40005" cy="62865"/>
            </a:xfrm>
            <a:custGeom>
              <a:rect l="l" t="t" r="r" b="b"/>
              <a:pathLst>
                <a:path w="40005" h="62864">
                  <a:moveTo>
                    <a:pt x="39956" y="62516"/>
                  </a:moveTo>
                  <a:lnTo>
                    <a:pt x="0" y="62516"/>
                  </a:lnTo>
                  <a:lnTo>
                    <a:pt x="0" y="0"/>
                  </a:lnTo>
                  <a:lnTo>
                    <a:pt x="39956" y="0"/>
                  </a:lnTo>
                  <a:lnTo>
                    <a:pt x="39956" y="62516"/>
                  </a:lnTo>
                  <a:close/>
                </a:path>
              </a:pathLst>
            </a:custGeom>
            <a:solidFill>
              <a:srgbClr val="C0C0C0"/>
            </a:solidFill>
          </p:spPr>
          <p:txBody>
            <a:bodyPr wrap="square" lIns="0" tIns="0" rIns="0" bIns="0" rtlCol="0"/>
            <a:lstStyle/>
            <a:p/>
          </p:txBody>
        </p:sp>
        <p:sp>
          <p:nvSpPr>
            <p:cNvPr id="148" name="object 148"/>
            <p:cNvSpPr/>
            <p:nvPr/>
          </p:nvSpPr>
          <p:spPr>
            <a:xfrm>
              <a:off x="2433234" y="2488174"/>
              <a:ext cx="40005" cy="62865"/>
            </a:xfrm>
            <a:custGeom>
              <a:rect l="l" t="t" r="r" b="b"/>
              <a:pathLst>
                <a:path w="40005" h="62864">
                  <a:moveTo>
                    <a:pt x="0" y="0"/>
                  </a:moveTo>
                  <a:lnTo>
                    <a:pt x="39956" y="0"/>
                  </a:lnTo>
                  <a:lnTo>
                    <a:pt x="39956" y="62516"/>
                  </a:lnTo>
                  <a:lnTo>
                    <a:pt x="0" y="62516"/>
                  </a:lnTo>
                  <a:lnTo>
                    <a:pt x="0" y="0"/>
                  </a:lnTo>
                  <a:close/>
                </a:path>
              </a:pathLst>
            </a:custGeom>
            <a:ln w="3175">
              <a:solidFill>
                <a:srgbClr val="000000"/>
              </a:solidFill>
            </a:ln>
          </p:spPr>
          <p:txBody>
            <a:bodyPr wrap="square" lIns="0" tIns="0" rIns="0" bIns="0" rtlCol="0"/>
            <a:lstStyle/>
            <a:p/>
          </p:txBody>
        </p:sp>
        <p:sp>
          <p:nvSpPr>
            <p:cNvPr id="149" name="object 149"/>
            <p:cNvSpPr/>
            <p:nvPr/>
          </p:nvSpPr>
          <p:spPr>
            <a:xfrm>
              <a:off x="2533865" y="2310627"/>
              <a:ext cx="697230" cy="274320"/>
            </a:xfrm>
            <a:custGeom>
              <a:rect l="l" t="t" r="r" b="b"/>
              <a:pathLst>
                <a:path w="697230" h="274319">
                  <a:moveTo>
                    <a:pt x="697020" y="273822"/>
                  </a:moveTo>
                  <a:lnTo>
                    <a:pt x="0" y="273822"/>
                  </a:lnTo>
                  <a:lnTo>
                    <a:pt x="0" y="0"/>
                  </a:lnTo>
                  <a:lnTo>
                    <a:pt x="697020" y="0"/>
                  </a:lnTo>
                  <a:lnTo>
                    <a:pt x="697020" y="273822"/>
                  </a:lnTo>
                  <a:close/>
                </a:path>
              </a:pathLst>
            </a:custGeom>
            <a:solidFill>
              <a:srgbClr val="C0C0C0"/>
            </a:solidFill>
          </p:spPr>
          <p:txBody>
            <a:bodyPr wrap="square" lIns="0" tIns="0" rIns="0" bIns="0" rtlCol="0"/>
            <a:lstStyle/>
            <a:p/>
          </p:txBody>
        </p:sp>
        <p:sp>
          <p:nvSpPr>
            <p:cNvPr id="150" name="object 150"/>
            <p:cNvSpPr/>
            <p:nvPr/>
          </p:nvSpPr>
          <p:spPr>
            <a:xfrm>
              <a:off x="2533865" y="2310627"/>
              <a:ext cx="697230" cy="274320"/>
            </a:xfrm>
            <a:custGeom>
              <a:rect l="l" t="t" r="r" b="b"/>
              <a:pathLst>
                <a:path w="697230" h="274319">
                  <a:moveTo>
                    <a:pt x="0" y="0"/>
                  </a:moveTo>
                  <a:lnTo>
                    <a:pt x="697020" y="0"/>
                  </a:lnTo>
                  <a:lnTo>
                    <a:pt x="697020" y="273822"/>
                  </a:lnTo>
                  <a:lnTo>
                    <a:pt x="0" y="273822"/>
                  </a:lnTo>
                  <a:lnTo>
                    <a:pt x="0" y="0"/>
                  </a:lnTo>
                  <a:close/>
                </a:path>
              </a:pathLst>
            </a:custGeom>
            <a:ln w="3175">
              <a:solidFill>
                <a:srgbClr val="000000"/>
              </a:solidFill>
            </a:ln>
          </p:spPr>
          <p:txBody>
            <a:bodyPr wrap="square" lIns="0" tIns="0" rIns="0" bIns="0" rtlCol="0"/>
            <a:lstStyle/>
            <a:p/>
          </p:txBody>
        </p:sp>
        <p:sp>
          <p:nvSpPr>
            <p:cNvPr id="151" name="object 151"/>
            <p:cNvSpPr/>
            <p:nvPr/>
          </p:nvSpPr>
          <p:spPr>
            <a:xfrm>
              <a:off x="2708490" y="2265615"/>
              <a:ext cx="50800" cy="33020"/>
            </a:xfrm>
            <a:custGeom>
              <a:rect l="l" t="t" r="r" b="b"/>
              <a:pathLst>
                <a:path w="50800" h="33019">
                  <a:moveTo>
                    <a:pt x="50315" y="32508"/>
                  </a:moveTo>
                  <a:lnTo>
                    <a:pt x="0" y="32508"/>
                  </a:lnTo>
                  <a:lnTo>
                    <a:pt x="0" y="0"/>
                  </a:lnTo>
                  <a:lnTo>
                    <a:pt x="50315" y="0"/>
                  </a:lnTo>
                  <a:lnTo>
                    <a:pt x="50315" y="32508"/>
                  </a:lnTo>
                  <a:close/>
                </a:path>
              </a:pathLst>
            </a:custGeom>
            <a:solidFill>
              <a:srgbClr val="808080"/>
            </a:solidFill>
          </p:spPr>
          <p:txBody>
            <a:bodyPr wrap="square" lIns="0" tIns="0" rIns="0" bIns="0" rtlCol="0"/>
            <a:lstStyle/>
            <a:p/>
          </p:txBody>
        </p:sp>
        <p:sp>
          <p:nvSpPr>
            <p:cNvPr id="152" name="object 152"/>
            <p:cNvSpPr/>
            <p:nvPr/>
          </p:nvSpPr>
          <p:spPr>
            <a:xfrm>
              <a:off x="2708490" y="2265615"/>
              <a:ext cx="50800" cy="33020"/>
            </a:xfrm>
            <a:custGeom>
              <a:rect l="l" t="t" r="r" b="b"/>
              <a:pathLst>
                <a:path w="50800" h="33019">
                  <a:moveTo>
                    <a:pt x="0" y="0"/>
                  </a:moveTo>
                  <a:lnTo>
                    <a:pt x="50315" y="0"/>
                  </a:lnTo>
                  <a:lnTo>
                    <a:pt x="50315" y="32508"/>
                  </a:lnTo>
                  <a:lnTo>
                    <a:pt x="0" y="32508"/>
                  </a:lnTo>
                  <a:lnTo>
                    <a:pt x="0" y="0"/>
                  </a:lnTo>
                  <a:close/>
                </a:path>
              </a:pathLst>
            </a:custGeom>
            <a:ln w="3175">
              <a:solidFill>
                <a:srgbClr val="000000"/>
              </a:solidFill>
            </a:ln>
          </p:spPr>
          <p:txBody>
            <a:bodyPr wrap="square" lIns="0" tIns="0" rIns="0" bIns="0" rtlCol="0"/>
            <a:lstStyle/>
            <a:p/>
          </p:txBody>
        </p:sp>
        <p:sp>
          <p:nvSpPr>
            <p:cNvPr id="153" name="object 153"/>
            <p:cNvSpPr/>
            <p:nvPr/>
          </p:nvSpPr>
          <p:spPr>
            <a:xfrm>
              <a:off x="2835759" y="2256863"/>
              <a:ext cx="68580" cy="45085"/>
            </a:xfrm>
            <a:custGeom>
              <a:rect l="l" t="t" r="r" b="b"/>
              <a:pathLst>
                <a:path w="68580" h="45085">
                  <a:moveTo>
                    <a:pt x="68074" y="45011"/>
                  </a:moveTo>
                  <a:lnTo>
                    <a:pt x="0" y="45011"/>
                  </a:lnTo>
                  <a:lnTo>
                    <a:pt x="0" y="0"/>
                  </a:lnTo>
                  <a:lnTo>
                    <a:pt x="68074" y="0"/>
                  </a:lnTo>
                  <a:lnTo>
                    <a:pt x="68074" y="45011"/>
                  </a:lnTo>
                  <a:close/>
                </a:path>
              </a:pathLst>
            </a:custGeom>
            <a:solidFill>
              <a:srgbClr val="808080"/>
            </a:solidFill>
          </p:spPr>
          <p:txBody>
            <a:bodyPr wrap="square" lIns="0" tIns="0" rIns="0" bIns="0" rtlCol="0"/>
            <a:lstStyle/>
            <a:p/>
          </p:txBody>
        </p:sp>
        <p:sp>
          <p:nvSpPr>
            <p:cNvPr id="154" name="object 154"/>
            <p:cNvSpPr/>
            <p:nvPr/>
          </p:nvSpPr>
          <p:spPr>
            <a:xfrm>
              <a:off x="2835759" y="2256863"/>
              <a:ext cx="68580" cy="45085"/>
            </a:xfrm>
            <a:custGeom>
              <a:rect l="l" t="t" r="r" b="b"/>
              <a:pathLst>
                <a:path w="68580" h="45085">
                  <a:moveTo>
                    <a:pt x="0" y="0"/>
                  </a:moveTo>
                  <a:lnTo>
                    <a:pt x="68074" y="0"/>
                  </a:lnTo>
                  <a:lnTo>
                    <a:pt x="68074" y="45011"/>
                  </a:lnTo>
                  <a:lnTo>
                    <a:pt x="0" y="45011"/>
                  </a:lnTo>
                  <a:lnTo>
                    <a:pt x="0" y="0"/>
                  </a:lnTo>
                  <a:close/>
                </a:path>
              </a:pathLst>
            </a:custGeom>
            <a:ln w="3175">
              <a:solidFill>
                <a:srgbClr val="000000"/>
              </a:solidFill>
            </a:ln>
          </p:spPr>
          <p:txBody>
            <a:bodyPr wrap="square" lIns="0" tIns="0" rIns="0" bIns="0" rtlCol="0"/>
            <a:lstStyle/>
            <a:p/>
          </p:txBody>
        </p:sp>
        <p:sp>
          <p:nvSpPr>
            <p:cNvPr id="155" name="object 155"/>
            <p:cNvSpPr/>
            <p:nvPr/>
          </p:nvSpPr>
          <p:spPr>
            <a:xfrm>
              <a:off x="2522026" y="2295623"/>
              <a:ext cx="722630" cy="21590"/>
            </a:xfrm>
            <a:custGeom>
              <a:rect l="l" t="t" r="r" b="b"/>
              <a:pathLst>
                <a:path w="722630" h="21589">
                  <a:moveTo>
                    <a:pt x="722178" y="21255"/>
                  </a:moveTo>
                  <a:lnTo>
                    <a:pt x="0" y="21255"/>
                  </a:lnTo>
                  <a:lnTo>
                    <a:pt x="0" y="0"/>
                  </a:lnTo>
                  <a:lnTo>
                    <a:pt x="722178" y="0"/>
                  </a:lnTo>
                  <a:lnTo>
                    <a:pt x="722178" y="21255"/>
                  </a:lnTo>
                  <a:close/>
                </a:path>
              </a:pathLst>
            </a:custGeom>
            <a:solidFill>
              <a:srgbClr val="C0C0C0"/>
            </a:solidFill>
          </p:spPr>
          <p:txBody>
            <a:bodyPr wrap="square" lIns="0" tIns="0" rIns="0" bIns="0" rtlCol="0"/>
            <a:lstStyle/>
            <a:p/>
          </p:txBody>
        </p:sp>
        <p:sp>
          <p:nvSpPr>
            <p:cNvPr id="156" name="object 156"/>
            <p:cNvSpPr/>
            <p:nvPr/>
          </p:nvSpPr>
          <p:spPr>
            <a:xfrm>
              <a:off x="2522026" y="2295623"/>
              <a:ext cx="722630" cy="21590"/>
            </a:xfrm>
            <a:custGeom>
              <a:rect l="l" t="t" r="r" b="b"/>
              <a:pathLst>
                <a:path w="722630" h="21589">
                  <a:moveTo>
                    <a:pt x="0" y="0"/>
                  </a:moveTo>
                  <a:lnTo>
                    <a:pt x="722178" y="0"/>
                  </a:lnTo>
                  <a:lnTo>
                    <a:pt x="722178" y="21255"/>
                  </a:lnTo>
                  <a:lnTo>
                    <a:pt x="0" y="21255"/>
                  </a:lnTo>
                  <a:lnTo>
                    <a:pt x="0" y="0"/>
                  </a:lnTo>
                  <a:close/>
                </a:path>
              </a:pathLst>
            </a:custGeom>
            <a:ln w="3175">
              <a:solidFill>
                <a:srgbClr val="000000"/>
              </a:solidFill>
            </a:ln>
          </p:spPr>
          <p:txBody>
            <a:bodyPr wrap="square" lIns="0" tIns="0" rIns="0" bIns="0" rtlCol="0"/>
            <a:lstStyle/>
            <a:p/>
          </p:txBody>
        </p:sp>
        <p:sp>
          <p:nvSpPr>
            <p:cNvPr id="157" name="object 157"/>
            <p:cNvSpPr/>
            <p:nvPr/>
          </p:nvSpPr>
          <p:spPr>
            <a:xfrm>
              <a:off x="2533865" y="2444412"/>
              <a:ext cx="697230" cy="10160"/>
            </a:xfrm>
            <a:custGeom>
              <a:rect l="l" t="t" r="r" b="b"/>
              <a:pathLst>
                <a:path w="697230" h="10160">
                  <a:moveTo>
                    <a:pt x="697020" y="10002"/>
                  </a:moveTo>
                  <a:lnTo>
                    <a:pt x="0" y="10002"/>
                  </a:lnTo>
                  <a:lnTo>
                    <a:pt x="0" y="0"/>
                  </a:lnTo>
                  <a:lnTo>
                    <a:pt x="697020" y="0"/>
                  </a:lnTo>
                  <a:lnTo>
                    <a:pt x="697020" y="10002"/>
                  </a:lnTo>
                  <a:close/>
                </a:path>
              </a:pathLst>
            </a:custGeom>
            <a:solidFill>
              <a:srgbClr val="808080"/>
            </a:solidFill>
          </p:spPr>
          <p:txBody>
            <a:bodyPr wrap="square" lIns="0" tIns="0" rIns="0" bIns="0" rtlCol="0"/>
            <a:lstStyle/>
            <a:p/>
          </p:txBody>
        </p:sp>
        <p:sp>
          <p:nvSpPr>
            <p:cNvPr id="158" name="object 158"/>
            <p:cNvSpPr/>
            <p:nvPr/>
          </p:nvSpPr>
          <p:spPr>
            <a:xfrm>
              <a:off x="2533865" y="2444412"/>
              <a:ext cx="697230" cy="10160"/>
            </a:xfrm>
            <a:custGeom>
              <a:rect l="l" t="t" r="r" b="b"/>
              <a:pathLst>
                <a:path w="697230" h="10160">
                  <a:moveTo>
                    <a:pt x="0" y="0"/>
                  </a:moveTo>
                  <a:lnTo>
                    <a:pt x="697020" y="0"/>
                  </a:lnTo>
                  <a:lnTo>
                    <a:pt x="697020" y="10002"/>
                  </a:lnTo>
                  <a:lnTo>
                    <a:pt x="0" y="10002"/>
                  </a:lnTo>
                  <a:lnTo>
                    <a:pt x="0" y="0"/>
                  </a:lnTo>
                  <a:close/>
                </a:path>
              </a:pathLst>
            </a:custGeom>
            <a:ln w="3175">
              <a:solidFill>
                <a:srgbClr val="000000"/>
              </a:solidFill>
            </a:ln>
          </p:spPr>
          <p:txBody>
            <a:bodyPr wrap="square" lIns="0" tIns="0" rIns="0" bIns="0" rtlCol="0"/>
            <a:lstStyle/>
            <a:p/>
          </p:txBody>
        </p:sp>
        <p:sp>
          <p:nvSpPr>
            <p:cNvPr id="159" name="object 159"/>
            <p:cNvSpPr/>
            <p:nvPr/>
          </p:nvSpPr>
          <p:spPr>
            <a:xfrm>
              <a:off x="2647815" y="2469419"/>
              <a:ext cx="75565" cy="81280"/>
            </a:xfrm>
            <a:custGeom>
              <a:rect l="l" t="t" r="r" b="b"/>
              <a:pathLst>
                <a:path w="75564" h="81280">
                  <a:moveTo>
                    <a:pt x="75473" y="81271"/>
                  </a:moveTo>
                  <a:lnTo>
                    <a:pt x="0" y="81271"/>
                  </a:lnTo>
                  <a:lnTo>
                    <a:pt x="0" y="0"/>
                  </a:lnTo>
                  <a:lnTo>
                    <a:pt x="75473" y="0"/>
                  </a:lnTo>
                  <a:lnTo>
                    <a:pt x="75473" y="81271"/>
                  </a:lnTo>
                  <a:close/>
                </a:path>
              </a:pathLst>
            </a:custGeom>
            <a:solidFill>
              <a:srgbClr val="808080"/>
            </a:solidFill>
          </p:spPr>
          <p:txBody>
            <a:bodyPr wrap="square" lIns="0" tIns="0" rIns="0" bIns="0" rtlCol="0"/>
            <a:lstStyle/>
            <a:p/>
          </p:txBody>
        </p:sp>
        <p:sp>
          <p:nvSpPr>
            <p:cNvPr id="160" name="object 160"/>
            <p:cNvSpPr/>
            <p:nvPr/>
          </p:nvSpPr>
          <p:spPr>
            <a:xfrm>
              <a:off x="2647815" y="2469419"/>
              <a:ext cx="75565" cy="81280"/>
            </a:xfrm>
            <a:custGeom>
              <a:rect l="l" t="t" r="r" b="b"/>
              <a:pathLst>
                <a:path w="75564" h="81280">
                  <a:moveTo>
                    <a:pt x="0" y="0"/>
                  </a:moveTo>
                  <a:lnTo>
                    <a:pt x="75473" y="0"/>
                  </a:lnTo>
                  <a:lnTo>
                    <a:pt x="75473" y="81271"/>
                  </a:lnTo>
                  <a:lnTo>
                    <a:pt x="0" y="81271"/>
                  </a:lnTo>
                  <a:lnTo>
                    <a:pt x="0" y="0"/>
                  </a:lnTo>
                  <a:close/>
                </a:path>
              </a:pathLst>
            </a:custGeom>
            <a:ln w="3175">
              <a:solidFill>
                <a:srgbClr val="000000"/>
              </a:solidFill>
            </a:ln>
          </p:spPr>
          <p:txBody>
            <a:bodyPr wrap="square" lIns="0" tIns="0" rIns="0" bIns="0" rtlCol="0"/>
            <a:lstStyle/>
            <a:p/>
          </p:txBody>
        </p:sp>
        <p:sp>
          <p:nvSpPr>
            <p:cNvPr id="161" name="object 161"/>
            <p:cNvSpPr/>
            <p:nvPr/>
          </p:nvSpPr>
          <p:spPr>
            <a:xfrm>
              <a:off x="2643376" y="255194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162" name="object 162"/>
            <p:cNvSpPr/>
            <p:nvPr/>
          </p:nvSpPr>
          <p:spPr>
            <a:xfrm>
              <a:off x="2643376" y="255194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163" name="object 163"/>
            <p:cNvSpPr/>
            <p:nvPr/>
          </p:nvSpPr>
          <p:spPr>
            <a:xfrm>
              <a:off x="2646335" y="2469419"/>
              <a:ext cx="77470" cy="79375"/>
            </a:xfrm>
            <a:custGeom>
              <a:rect l="l" t="t" r="r" b="b"/>
              <a:pathLst>
                <a:path w="77469" h="79375">
                  <a:moveTo>
                    <a:pt x="38476" y="0"/>
                  </a:moveTo>
                  <a:lnTo>
                    <a:pt x="39956" y="78770"/>
                  </a:lnTo>
                </a:path>
                <a:path w="77469" h="79375">
                  <a:moveTo>
                    <a:pt x="0" y="41260"/>
                  </a:moveTo>
                  <a:lnTo>
                    <a:pt x="76953" y="42511"/>
                  </a:lnTo>
                </a:path>
              </a:pathLst>
            </a:custGeom>
            <a:ln w="3175">
              <a:solidFill>
                <a:srgbClr val="000000"/>
              </a:solidFill>
            </a:ln>
          </p:spPr>
          <p:txBody>
            <a:bodyPr wrap="square" lIns="0" tIns="0" rIns="0" bIns="0" rtlCol="0"/>
            <a:lstStyle/>
            <a:p/>
          </p:txBody>
        </p:sp>
        <p:sp>
          <p:nvSpPr>
            <p:cNvPr id="164" name="object 164"/>
            <p:cNvSpPr/>
            <p:nvPr/>
          </p:nvSpPr>
          <p:spPr>
            <a:xfrm>
              <a:off x="2744007" y="2469419"/>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165" name="object 165"/>
            <p:cNvSpPr/>
            <p:nvPr/>
          </p:nvSpPr>
          <p:spPr>
            <a:xfrm>
              <a:off x="2744007" y="2469419"/>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66" name="object 166"/>
            <p:cNvSpPr/>
            <p:nvPr/>
          </p:nvSpPr>
          <p:spPr>
            <a:xfrm>
              <a:off x="2739567" y="255194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167" name="object 167"/>
            <p:cNvSpPr/>
            <p:nvPr/>
          </p:nvSpPr>
          <p:spPr>
            <a:xfrm>
              <a:off x="2739567" y="255194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168" name="object 168"/>
            <p:cNvSpPr/>
            <p:nvPr/>
          </p:nvSpPr>
          <p:spPr>
            <a:xfrm>
              <a:off x="2744007" y="2469419"/>
              <a:ext cx="77470" cy="79375"/>
            </a:xfrm>
            <a:custGeom>
              <a:rect l="l" t="t" r="r" b="b"/>
              <a:pathLst>
                <a:path w="77469" h="79375">
                  <a:moveTo>
                    <a:pt x="36996" y="0"/>
                  </a:moveTo>
                  <a:lnTo>
                    <a:pt x="38476" y="78770"/>
                  </a:lnTo>
                </a:path>
                <a:path w="77469" h="79375">
                  <a:moveTo>
                    <a:pt x="0" y="41260"/>
                  </a:moveTo>
                  <a:lnTo>
                    <a:pt x="76953" y="42511"/>
                  </a:lnTo>
                </a:path>
              </a:pathLst>
            </a:custGeom>
            <a:ln w="3175">
              <a:solidFill>
                <a:srgbClr val="000000"/>
              </a:solidFill>
            </a:ln>
          </p:spPr>
          <p:txBody>
            <a:bodyPr wrap="square" lIns="0" tIns="0" rIns="0" bIns="0" rtlCol="0"/>
            <a:lstStyle/>
            <a:p/>
          </p:txBody>
        </p:sp>
        <p:sp>
          <p:nvSpPr>
            <p:cNvPr id="169" name="object 169"/>
            <p:cNvSpPr/>
            <p:nvPr/>
          </p:nvSpPr>
          <p:spPr>
            <a:xfrm>
              <a:off x="3127294" y="2469419"/>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170" name="object 170"/>
            <p:cNvSpPr/>
            <p:nvPr/>
          </p:nvSpPr>
          <p:spPr>
            <a:xfrm>
              <a:off x="3127294" y="2469419"/>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71" name="object 171"/>
            <p:cNvSpPr/>
            <p:nvPr/>
          </p:nvSpPr>
          <p:spPr>
            <a:xfrm>
              <a:off x="3124334" y="255194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172" name="object 172"/>
            <p:cNvSpPr/>
            <p:nvPr/>
          </p:nvSpPr>
          <p:spPr>
            <a:xfrm>
              <a:off x="3124334" y="255194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173" name="object 173"/>
            <p:cNvSpPr/>
            <p:nvPr/>
          </p:nvSpPr>
          <p:spPr>
            <a:xfrm>
              <a:off x="3127294" y="2469419"/>
              <a:ext cx="77470" cy="79375"/>
            </a:xfrm>
            <a:custGeom>
              <a:rect l="l" t="t" r="r" b="b"/>
              <a:pathLst>
                <a:path w="77469" h="79375">
                  <a:moveTo>
                    <a:pt x="38476" y="0"/>
                  </a:moveTo>
                  <a:lnTo>
                    <a:pt x="39956" y="78770"/>
                  </a:lnTo>
                </a:path>
                <a:path w="77469" h="79375">
                  <a:moveTo>
                    <a:pt x="0" y="41260"/>
                  </a:moveTo>
                  <a:lnTo>
                    <a:pt x="76953" y="42511"/>
                  </a:lnTo>
                </a:path>
              </a:pathLst>
            </a:custGeom>
            <a:ln w="3175">
              <a:solidFill>
                <a:srgbClr val="000000"/>
              </a:solidFill>
            </a:ln>
          </p:spPr>
          <p:txBody>
            <a:bodyPr wrap="square" lIns="0" tIns="0" rIns="0" bIns="0" rtlCol="0"/>
            <a:lstStyle/>
            <a:p/>
          </p:txBody>
        </p:sp>
        <p:sp>
          <p:nvSpPr>
            <p:cNvPr id="174" name="object 174"/>
            <p:cNvSpPr/>
            <p:nvPr/>
          </p:nvSpPr>
          <p:spPr>
            <a:xfrm>
              <a:off x="2550143" y="2469419"/>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175" name="object 175"/>
            <p:cNvSpPr/>
            <p:nvPr/>
          </p:nvSpPr>
          <p:spPr>
            <a:xfrm>
              <a:off x="2550143" y="2469419"/>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76" name="object 176"/>
            <p:cNvSpPr/>
            <p:nvPr/>
          </p:nvSpPr>
          <p:spPr>
            <a:xfrm>
              <a:off x="2545704" y="2551941"/>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177" name="object 177"/>
            <p:cNvSpPr/>
            <p:nvPr/>
          </p:nvSpPr>
          <p:spPr>
            <a:xfrm>
              <a:off x="2545704" y="2551941"/>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178" name="object 178"/>
            <p:cNvSpPr/>
            <p:nvPr/>
          </p:nvSpPr>
          <p:spPr>
            <a:xfrm>
              <a:off x="2550143" y="2469419"/>
              <a:ext cx="77470" cy="79375"/>
            </a:xfrm>
            <a:custGeom>
              <a:rect l="l" t="t" r="r" b="b"/>
              <a:pathLst>
                <a:path w="77469" h="79375">
                  <a:moveTo>
                    <a:pt x="38476" y="0"/>
                  </a:moveTo>
                  <a:lnTo>
                    <a:pt x="39956" y="78770"/>
                  </a:lnTo>
                </a:path>
                <a:path w="77469" h="79375">
                  <a:moveTo>
                    <a:pt x="0" y="41260"/>
                  </a:moveTo>
                  <a:lnTo>
                    <a:pt x="76953" y="42511"/>
                  </a:lnTo>
                </a:path>
              </a:pathLst>
            </a:custGeom>
            <a:ln w="3175">
              <a:solidFill>
                <a:srgbClr val="000000"/>
              </a:solidFill>
            </a:ln>
          </p:spPr>
          <p:txBody>
            <a:bodyPr wrap="square" lIns="0" tIns="0" rIns="0" bIns="0" rtlCol="0"/>
            <a:lstStyle/>
            <a:p/>
          </p:txBody>
        </p:sp>
        <p:sp>
          <p:nvSpPr>
            <p:cNvPr id="179" name="object 179"/>
            <p:cNvSpPr/>
            <p:nvPr/>
          </p:nvSpPr>
          <p:spPr>
            <a:xfrm>
              <a:off x="2841678" y="2335634"/>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180" name="object 180"/>
            <p:cNvSpPr/>
            <p:nvPr/>
          </p:nvSpPr>
          <p:spPr>
            <a:xfrm>
              <a:off x="2841678" y="2335634"/>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81" name="object 181"/>
            <p:cNvSpPr/>
            <p:nvPr/>
          </p:nvSpPr>
          <p:spPr>
            <a:xfrm>
              <a:off x="2837239" y="2418156"/>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182" name="object 182"/>
            <p:cNvSpPr/>
            <p:nvPr/>
          </p:nvSpPr>
          <p:spPr>
            <a:xfrm>
              <a:off x="2837239" y="2418156"/>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183" name="object 183"/>
            <p:cNvSpPr/>
            <p:nvPr/>
          </p:nvSpPr>
          <p:spPr>
            <a:xfrm>
              <a:off x="2841678" y="2335634"/>
              <a:ext cx="77470" cy="79375"/>
            </a:xfrm>
            <a:custGeom>
              <a:rect l="l" t="t" r="r" b="b"/>
              <a:pathLst>
                <a:path w="77469" h="79375">
                  <a:moveTo>
                    <a:pt x="38476" y="0"/>
                  </a:moveTo>
                  <a:lnTo>
                    <a:pt x="39956" y="78770"/>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184" name="object 184"/>
            <p:cNvSpPr/>
            <p:nvPr/>
          </p:nvSpPr>
          <p:spPr>
            <a:xfrm>
              <a:off x="2936390" y="2469419"/>
              <a:ext cx="75565" cy="81280"/>
            </a:xfrm>
            <a:custGeom>
              <a:rect l="l" t="t" r="r" b="b"/>
              <a:pathLst>
                <a:path w="75564" h="81280">
                  <a:moveTo>
                    <a:pt x="75473" y="81271"/>
                  </a:moveTo>
                  <a:lnTo>
                    <a:pt x="0" y="81271"/>
                  </a:lnTo>
                  <a:lnTo>
                    <a:pt x="0" y="0"/>
                  </a:lnTo>
                  <a:lnTo>
                    <a:pt x="75473" y="0"/>
                  </a:lnTo>
                  <a:lnTo>
                    <a:pt x="75473" y="81271"/>
                  </a:lnTo>
                  <a:close/>
                </a:path>
              </a:pathLst>
            </a:custGeom>
            <a:solidFill>
              <a:srgbClr val="808080"/>
            </a:solidFill>
          </p:spPr>
          <p:txBody>
            <a:bodyPr wrap="square" lIns="0" tIns="0" rIns="0" bIns="0" rtlCol="0"/>
            <a:lstStyle/>
            <a:p/>
          </p:txBody>
        </p:sp>
        <p:sp>
          <p:nvSpPr>
            <p:cNvPr id="185" name="object 185"/>
            <p:cNvSpPr/>
            <p:nvPr/>
          </p:nvSpPr>
          <p:spPr>
            <a:xfrm>
              <a:off x="2936390" y="2469419"/>
              <a:ext cx="75565" cy="81280"/>
            </a:xfrm>
            <a:custGeom>
              <a:rect l="l" t="t" r="r" b="b"/>
              <a:pathLst>
                <a:path w="75564" h="81280">
                  <a:moveTo>
                    <a:pt x="0" y="0"/>
                  </a:moveTo>
                  <a:lnTo>
                    <a:pt x="75473" y="0"/>
                  </a:lnTo>
                  <a:lnTo>
                    <a:pt x="75473" y="81271"/>
                  </a:lnTo>
                  <a:lnTo>
                    <a:pt x="0" y="81271"/>
                  </a:lnTo>
                  <a:lnTo>
                    <a:pt x="0" y="0"/>
                  </a:lnTo>
                  <a:close/>
                </a:path>
              </a:pathLst>
            </a:custGeom>
            <a:ln w="3175">
              <a:solidFill>
                <a:srgbClr val="000000"/>
              </a:solidFill>
            </a:ln>
          </p:spPr>
          <p:txBody>
            <a:bodyPr wrap="square" lIns="0" tIns="0" rIns="0" bIns="0" rtlCol="0"/>
            <a:lstStyle/>
            <a:p/>
          </p:txBody>
        </p:sp>
        <p:sp>
          <p:nvSpPr>
            <p:cNvPr id="186" name="object 186"/>
            <p:cNvSpPr/>
            <p:nvPr/>
          </p:nvSpPr>
          <p:spPr>
            <a:xfrm>
              <a:off x="2931951" y="255194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187" name="object 187"/>
            <p:cNvSpPr/>
            <p:nvPr/>
          </p:nvSpPr>
          <p:spPr>
            <a:xfrm>
              <a:off x="2931951" y="255194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188" name="object 188"/>
            <p:cNvSpPr/>
            <p:nvPr/>
          </p:nvSpPr>
          <p:spPr>
            <a:xfrm>
              <a:off x="2934910" y="2469419"/>
              <a:ext cx="77470" cy="79375"/>
            </a:xfrm>
            <a:custGeom>
              <a:rect l="l" t="t" r="r" b="b"/>
              <a:pathLst>
                <a:path w="77469" h="79375">
                  <a:moveTo>
                    <a:pt x="38476" y="0"/>
                  </a:moveTo>
                  <a:lnTo>
                    <a:pt x="39956" y="78770"/>
                  </a:lnTo>
                </a:path>
                <a:path w="77469" h="79375">
                  <a:moveTo>
                    <a:pt x="0" y="41260"/>
                  </a:moveTo>
                  <a:lnTo>
                    <a:pt x="76953" y="42511"/>
                  </a:lnTo>
                </a:path>
              </a:pathLst>
            </a:custGeom>
            <a:ln w="3175">
              <a:solidFill>
                <a:srgbClr val="000000"/>
              </a:solidFill>
            </a:ln>
          </p:spPr>
          <p:txBody>
            <a:bodyPr wrap="square" lIns="0" tIns="0" rIns="0" bIns="0" rtlCol="0"/>
            <a:lstStyle/>
            <a:p/>
          </p:txBody>
        </p:sp>
        <p:sp>
          <p:nvSpPr>
            <p:cNvPr id="189" name="object 189"/>
            <p:cNvSpPr/>
            <p:nvPr/>
          </p:nvSpPr>
          <p:spPr>
            <a:xfrm>
              <a:off x="3031102" y="2469419"/>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190" name="object 190"/>
            <p:cNvSpPr/>
            <p:nvPr/>
          </p:nvSpPr>
          <p:spPr>
            <a:xfrm>
              <a:off x="3031102" y="2469419"/>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91" name="object 191"/>
            <p:cNvSpPr/>
            <p:nvPr/>
          </p:nvSpPr>
          <p:spPr>
            <a:xfrm>
              <a:off x="3028143" y="2551941"/>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192" name="object 192"/>
            <p:cNvSpPr/>
            <p:nvPr/>
          </p:nvSpPr>
          <p:spPr>
            <a:xfrm>
              <a:off x="3028143" y="2551941"/>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193" name="object 193"/>
            <p:cNvSpPr/>
            <p:nvPr/>
          </p:nvSpPr>
          <p:spPr>
            <a:xfrm>
              <a:off x="3031102" y="2469419"/>
              <a:ext cx="77470" cy="79375"/>
            </a:xfrm>
            <a:custGeom>
              <a:rect l="l" t="t" r="r" b="b"/>
              <a:pathLst>
                <a:path w="77469" h="79375">
                  <a:moveTo>
                    <a:pt x="38476" y="0"/>
                  </a:moveTo>
                  <a:lnTo>
                    <a:pt x="39956" y="78770"/>
                  </a:lnTo>
                </a:path>
                <a:path w="77469" h="79375">
                  <a:moveTo>
                    <a:pt x="0" y="41260"/>
                  </a:moveTo>
                  <a:lnTo>
                    <a:pt x="76953" y="42511"/>
                  </a:lnTo>
                </a:path>
              </a:pathLst>
            </a:custGeom>
            <a:ln w="3175">
              <a:solidFill>
                <a:srgbClr val="000000"/>
              </a:solidFill>
            </a:ln>
          </p:spPr>
          <p:txBody>
            <a:bodyPr wrap="square" lIns="0" tIns="0" rIns="0" bIns="0" rtlCol="0"/>
            <a:lstStyle/>
            <a:p/>
          </p:txBody>
        </p:sp>
        <p:sp>
          <p:nvSpPr>
            <p:cNvPr id="194" name="object 194"/>
            <p:cNvSpPr/>
            <p:nvPr/>
          </p:nvSpPr>
          <p:spPr>
            <a:xfrm>
              <a:off x="2647815" y="2335634"/>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195" name="object 195"/>
            <p:cNvSpPr/>
            <p:nvPr/>
          </p:nvSpPr>
          <p:spPr>
            <a:xfrm>
              <a:off x="2647815" y="2335634"/>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196" name="object 196"/>
            <p:cNvSpPr/>
            <p:nvPr/>
          </p:nvSpPr>
          <p:spPr>
            <a:xfrm>
              <a:off x="2643375" y="2418156"/>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197" name="object 197"/>
            <p:cNvSpPr/>
            <p:nvPr/>
          </p:nvSpPr>
          <p:spPr>
            <a:xfrm>
              <a:off x="2643375" y="2418156"/>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198" name="object 198"/>
            <p:cNvSpPr/>
            <p:nvPr/>
          </p:nvSpPr>
          <p:spPr>
            <a:xfrm>
              <a:off x="2647815" y="2335634"/>
              <a:ext cx="77470" cy="79375"/>
            </a:xfrm>
            <a:custGeom>
              <a:rect l="l" t="t" r="r" b="b"/>
              <a:pathLst>
                <a:path w="77469" h="79375">
                  <a:moveTo>
                    <a:pt x="38476" y="0"/>
                  </a:moveTo>
                  <a:lnTo>
                    <a:pt x="39956" y="78770"/>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199" name="object 199"/>
            <p:cNvSpPr/>
            <p:nvPr/>
          </p:nvSpPr>
          <p:spPr>
            <a:xfrm>
              <a:off x="2745487" y="2335634"/>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200" name="object 200"/>
            <p:cNvSpPr/>
            <p:nvPr/>
          </p:nvSpPr>
          <p:spPr>
            <a:xfrm>
              <a:off x="2745487" y="2335634"/>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201" name="object 201"/>
            <p:cNvSpPr/>
            <p:nvPr/>
          </p:nvSpPr>
          <p:spPr>
            <a:xfrm>
              <a:off x="2741047" y="2418156"/>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202" name="object 202"/>
            <p:cNvSpPr/>
            <p:nvPr/>
          </p:nvSpPr>
          <p:spPr>
            <a:xfrm>
              <a:off x="2741047" y="2418156"/>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203" name="object 203"/>
            <p:cNvSpPr/>
            <p:nvPr/>
          </p:nvSpPr>
          <p:spPr>
            <a:xfrm>
              <a:off x="2744006" y="2335634"/>
              <a:ext cx="77470" cy="79375"/>
            </a:xfrm>
            <a:custGeom>
              <a:rect l="l" t="t" r="r" b="b"/>
              <a:pathLst>
                <a:path w="77469" h="79375">
                  <a:moveTo>
                    <a:pt x="38477" y="0"/>
                  </a:moveTo>
                  <a:lnTo>
                    <a:pt x="39956" y="78770"/>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204" name="object 204"/>
            <p:cNvSpPr/>
            <p:nvPr/>
          </p:nvSpPr>
          <p:spPr>
            <a:xfrm>
              <a:off x="3128774" y="2335634"/>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205" name="object 205"/>
            <p:cNvSpPr/>
            <p:nvPr/>
          </p:nvSpPr>
          <p:spPr>
            <a:xfrm>
              <a:off x="3128774" y="2335634"/>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206" name="object 206"/>
            <p:cNvSpPr/>
            <p:nvPr/>
          </p:nvSpPr>
          <p:spPr>
            <a:xfrm>
              <a:off x="3124334" y="2418156"/>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207" name="object 207"/>
            <p:cNvSpPr/>
            <p:nvPr/>
          </p:nvSpPr>
          <p:spPr>
            <a:xfrm>
              <a:off x="3124334" y="2418156"/>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208" name="object 208"/>
            <p:cNvSpPr/>
            <p:nvPr/>
          </p:nvSpPr>
          <p:spPr>
            <a:xfrm>
              <a:off x="3128774" y="2335634"/>
              <a:ext cx="77470" cy="79375"/>
            </a:xfrm>
            <a:custGeom>
              <a:rect l="l" t="t" r="r" b="b"/>
              <a:pathLst>
                <a:path w="77469" h="79375">
                  <a:moveTo>
                    <a:pt x="38476" y="0"/>
                  </a:moveTo>
                  <a:lnTo>
                    <a:pt x="39956" y="78770"/>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209" name="object 209"/>
            <p:cNvSpPr/>
            <p:nvPr/>
          </p:nvSpPr>
          <p:spPr>
            <a:xfrm>
              <a:off x="2551624" y="2335634"/>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210" name="object 210"/>
            <p:cNvSpPr/>
            <p:nvPr/>
          </p:nvSpPr>
          <p:spPr>
            <a:xfrm>
              <a:off x="2551624" y="2335634"/>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211" name="object 211"/>
            <p:cNvSpPr/>
            <p:nvPr/>
          </p:nvSpPr>
          <p:spPr>
            <a:xfrm>
              <a:off x="2547184" y="2418156"/>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212" name="object 212"/>
            <p:cNvSpPr/>
            <p:nvPr/>
          </p:nvSpPr>
          <p:spPr>
            <a:xfrm>
              <a:off x="2547184" y="2418156"/>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213" name="object 213"/>
            <p:cNvSpPr/>
            <p:nvPr/>
          </p:nvSpPr>
          <p:spPr>
            <a:xfrm>
              <a:off x="2551624" y="2335634"/>
              <a:ext cx="77470" cy="79375"/>
            </a:xfrm>
            <a:custGeom>
              <a:rect l="l" t="t" r="r" b="b"/>
              <a:pathLst>
                <a:path w="77469" h="79375">
                  <a:moveTo>
                    <a:pt x="36996" y="0"/>
                  </a:moveTo>
                  <a:lnTo>
                    <a:pt x="38476" y="78770"/>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214" name="object 214"/>
            <p:cNvSpPr/>
            <p:nvPr/>
          </p:nvSpPr>
          <p:spPr>
            <a:xfrm>
              <a:off x="2936390" y="2335634"/>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215" name="object 215"/>
            <p:cNvSpPr/>
            <p:nvPr/>
          </p:nvSpPr>
          <p:spPr>
            <a:xfrm>
              <a:off x="2936390" y="2335634"/>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216" name="object 216"/>
            <p:cNvSpPr/>
            <p:nvPr/>
          </p:nvSpPr>
          <p:spPr>
            <a:xfrm>
              <a:off x="2931951" y="2418156"/>
              <a:ext cx="86360" cy="6350"/>
            </a:xfrm>
            <a:custGeom>
              <a:rect l="l" t="t" r="r" b="b"/>
              <a:pathLst>
                <a:path w="86360" h="6350">
                  <a:moveTo>
                    <a:pt x="85832" y="6251"/>
                  </a:moveTo>
                  <a:lnTo>
                    <a:pt x="0" y="6251"/>
                  </a:lnTo>
                  <a:lnTo>
                    <a:pt x="0" y="0"/>
                  </a:lnTo>
                  <a:lnTo>
                    <a:pt x="85832" y="0"/>
                  </a:lnTo>
                  <a:lnTo>
                    <a:pt x="85832" y="6251"/>
                  </a:lnTo>
                  <a:close/>
                </a:path>
              </a:pathLst>
            </a:custGeom>
            <a:solidFill>
              <a:srgbClr val="808080"/>
            </a:solidFill>
          </p:spPr>
          <p:txBody>
            <a:bodyPr wrap="square" lIns="0" tIns="0" rIns="0" bIns="0" rtlCol="0"/>
            <a:lstStyle/>
            <a:p/>
          </p:txBody>
        </p:sp>
        <p:sp>
          <p:nvSpPr>
            <p:cNvPr id="217" name="object 217"/>
            <p:cNvSpPr/>
            <p:nvPr/>
          </p:nvSpPr>
          <p:spPr>
            <a:xfrm>
              <a:off x="2931951" y="2418156"/>
              <a:ext cx="86360" cy="6350"/>
            </a:xfrm>
            <a:custGeom>
              <a:rect l="l" t="t" r="r" b="b"/>
              <a:pathLst>
                <a:path w="86360" h="6350">
                  <a:moveTo>
                    <a:pt x="0" y="0"/>
                  </a:moveTo>
                  <a:lnTo>
                    <a:pt x="85832" y="0"/>
                  </a:lnTo>
                  <a:lnTo>
                    <a:pt x="85832" y="6251"/>
                  </a:lnTo>
                  <a:lnTo>
                    <a:pt x="0" y="6251"/>
                  </a:lnTo>
                  <a:lnTo>
                    <a:pt x="0" y="0"/>
                  </a:lnTo>
                  <a:close/>
                </a:path>
              </a:pathLst>
            </a:custGeom>
            <a:ln w="3175">
              <a:solidFill>
                <a:srgbClr val="000000"/>
              </a:solidFill>
            </a:ln>
          </p:spPr>
          <p:txBody>
            <a:bodyPr wrap="square" lIns="0" tIns="0" rIns="0" bIns="0" rtlCol="0"/>
            <a:lstStyle/>
            <a:p/>
          </p:txBody>
        </p:sp>
        <p:sp>
          <p:nvSpPr>
            <p:cNvPr id="218" name="object 218"/>
            <p:cNvSpPr/>
            <p:nvPr/>
          </p:nvSpPr>
          <p:spPr>
            <a:xfrm>
              <a:off x="2936390" y="2335634"/>
              <a:ext cx="77470" cy="79375"/>
            </a:xfrm>
            <a:custGeom>
              <a:rect l="l" t="t" r="r" b="b"/>
              <a:pathLst>
                <a:path w="77469" h="79375">
                  <a:moveTo>
                    <a:pt x="38476" y="0"/>
                  </a:moveTo>
                  <a:lnTo>
                    <a:pt x="39956" y="78770"/>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219" name="object 219"/>
            <p:cNvSpPr/>
            <p:nvPr/>
          </p:nvSpPr>
          <p:spPr>
            <a:xfrm>
              <a:off x="3032582" y="2335634"/>
              <a:ext cx="77470" cy="81280"/>
            </a:xfrm>
            <a:custGeom>
              <a:rect l="l" t="t" r="r" b="b"/>
              <a:pathLst>
                <a:path w="77469" h="81280">
                  <a:moveTo>
                    <a:pt x="76953" y="81271"/>
                  </a:moveTo>
                  <a:lnTo>
                    <a:pt x="0" y="81271"/>
                  </a:lnTo>
                  <a:lnTo>
                    <a:pt x="0" y="0"/>
                  </a:lnTo>
                  <a:lnTo>
                    <a:pt x="76953" y="0"/>
                  </a:lnTo>
                  <a:lnTo>
                    <a:pt x="76953" y="81271"/>
                  </a:lnTo>
                  <a:close/>
                </a:path>
              </a:pathLst>
            </a:custGeom>
            <a:solidFill>
              <a:srgbClr val="808080"/>
            </a:solidFill>
          </p:spPr>
          <p:txBody>
            <a:bodyPr wrap="square" lIns="0" tIns="0" rIns="0" bIns="0" rtlCol="0"/>
            <a:lstStyle/>
            <a:p/>
          </p:txBody>
        </p:sp>
        <p:sp>
          <p:nvSpPr>
            <p:cNvPr id="220" name="object 220"/>
            <p:cNvSpPr/>
            <p:nvPr/>
          </p:nvSpPr>
          <p:spPr>
            <a:xfrm>
              <a:off x="3032582" y="2335634"/>
              <a:ext cx="77470" cy="81280"/>
            </a:xfrm>
            <a:custGeom>
              <a:rect l="l" t="t" r="r" b="b"/>
              <a:pathLst>
                <a:path w="77469" h="81280">
                  <a:moveTo>
                    <a:pt x="0" y="0"/>
                  </a:moveTo>
                  <a:lnTo>
                    <a:pt x="76953" y="0"/>
                  </a:lnTo>
                  <a:lnTo>
                    <a:pt x="76953" y="81271"/>
                  </a:lnTo>
                  <a:lnTo>
                    <a:pt x="0" y="81271"/>
                  </a:lnTo>
                  <a:lnTo>
                    <a:pt x="0" y="0"/>
                  </a:lnTo>
                  <a:close/>
                </a:path>
              </a:pathLst>
            </a:custGeom>
            <a:ln w="3175">
              <a:solidFill>
                <a:srgbClr val="000000"/>
              </a:solidFill>
            </a:ln>
          </p:spPr>
          <p:txBody>
            <a:bodyPr wrap="square" lIns="0" tIns="0" rIns="0" bIns="0" rtlCol="0"/>
            <a:lstStyle/>
            <a:p/>
          </p:txBody>
        </p:sp>
        <p:sp>
          <p:nvSpPr>
            <p:cNvPr id="221" name="object 221"/>
            <p:cNvSpPr/>
            <p:nvPr/>
          </p:nvSpPr>
          <p:spPr>
            <a:xfrm>
              <a:off x="3029622" y="2418156"/>
              <a:ext cx="84455" cy="6350"/>
            </a:xfrm>
            <a:custGeom>
              <a:rect l="l" t="t" r="r" b="b"/>
              <a:pathLst>
                <a:path w="84455" h="6350">
                  <a:moveTo>
                    <a:pt x="84352" y="6251"/>
                  </a:moveTo>
                  <a:lnTo>
                    <a:pt x="0" y="6251"/>
                  </a:lnTo>
                  <a:lnTo>
                    <a:pt x="0" y="0"/>
                  </a:lnTo>
                  <a:lnTo>
                    <a:pt x="84352" y="0"/>
                  </a:lnTo>
                  <a:lnTo>
                    <a:pt x="84352" y="6251"/>
                  </a:lnTo>
                  <a:close/>
                </a:path>
              </a:pathLst>
            </a:custGeom>
            <a:solidFill>
              <a:srgbClr val="808080"/>
            </a:solidFill>
          </p:spPr>
          <p:txBody>
            <a:bodyPr wrap="square" lIns="0" tIns="0" rIns="0" bIns="0" rtlCol="0"/>
            <a:lstStyle/>
            <a:p/>
          </p:txBody>
        </p:sp>
        <p:sp>
          <p:nvSpPr>
            <p:cNvPr id="222" name="object 222"/>
            <p:cNvSpPr/>
            <p:nvPr/>
          </p:nvSpPr>
          <p:spPr>
            <a:xfrm>
              <a:off x="3029622" y="2418156"/>
              <a:ext cx="84455" cy="6350"/>
            </a:xfrm>
            <a:custGeom>
              <a:rect l="l" t="t" r="r" b="b"/>
              <a:pathLst>
                <a:path w="84455" h="6350">
                  <a:moveTo>
                    <a:pt x="0" y="0"/>
                  </a:moveTo>
                  <a:lnTo>
                    <a:pt x="84352" y="0"/>
                  </a:lnTo>
                  <a:lnTo>
                    <a:pt x="84352" y="6251"/>
                  </a:lnTo>
                  <a:lnTo>
                    <a:pt x="0" y="6251"/>
                  </a:lnTo>
                  <a:lnTo>
                    <a:pt x="0" y="0"/>
                  </a:lnTo>
                  <a:close/>
                </a:path>
              </a:pathLst>
            </a:custGeom>
            <a:ln w="3175">
              <a:solidFill>
                <a:srgbClr val="000000"/>
              </a:solidFill>
            </a:ln>
          </p:spPr>
          <p:txBody>
            <a:bodyPr wrap="square" lIns="0" tIns="0" rIns="0" bIns="0" rtlCol="0"/>
            <a:lstStyle/>
            <a:p/>
          </p:txBody>
        </p:sp>
        <p:sp>
          <p:nvSpPr>
            <p:cNvPr id="223" name="object 223"/>
            <p:cNvSpPr/>
            <p:nvPr/>
          </p:nvSpPr>
          <p:spPr>
            <a:xfrm>
              <a:off x="3032582" y="2335634"/>
              <a:ext cx="77470" cy="79375"/>
            </a:xfrm>
            <a:custGeom>
              <a:rect l="l" t="t" r="r" b="b"/>
              <a:pathLst>
                <a:path w="77469" h="79375">
                  <a:moveTo>
                    <a:pt x="38476" y="0"/>
                  </a:moveTo>
                  <a:lnTo>
                    <a:pt x="39956" y="78770"/>
                  </a:lnTo>
                </a:path>
                <a:path w="77469" h="79375">
                  <a:moveTo>
                    <a:pt x="0" y="41260"/>
                  </a:moveTo>
                  <a:lnTo>
                    <a:pt x="76953" y="42510"/>
                  </a:lnTo>
                </a:path>
              </a:pathLst>
            </a:custGeom>
            <a:ln w="3175">
              <a:solidFill>
                <a:srgbClr val="000000"/>
              </a:solidFill>
            </a:ln>
          </p:spPr>
          <p:txBody>
            <a:bodyPr wrap="square" lIns="0" tIns="0" rIns="0" bIns="0" rtlCol="0"/>
            <a:lstStyle/>
            <a:p/>
          </p:txBody>
        </p:sp>
        <p:sp>
          <p:nvSpPr>
            <p:cNvPr id="224" name="object 224"/>
            <p:cNvSpPr/>
            <p:nvPr/>
          </p:nvSpPr>
          <p:spPr>
            <a:xfrm>
              <a:off x="2838719" y="2461917"/>
              <a:ext cx="80010" cy="121285"/>
            </a:xfrm>
            <a:custGeom>
              <a:rect l="l" t="t" r="r" b="b"/>
              <a:pathLst>
                <a:path w="80010" h="121285">
                  <a:moveTo>
                    <a:pt x="79913" y="121282"/>
                  </a:moveTo>
                  <a:lnTo>
                    <a:pt x="0" y="121282"/>
                  </a:lnTo>
                  <a:lnTo>
                    <a:pt x="0" y="0"/>
                  </a:lnTo>
                  <a:lnTo>
                    <a:pt x="79913" y="0"/>
                  </a:lnTo>
                  <a:lnTo>
                    <a:pt x="79913" y="121282"/>
                  </a:lnTo>
                  <a:close/>
                </a:path>
              </a:pathLst>
            </a:custGeom>
            <a:solidFill>
              <a:srgbClr val="808080"/>
            </a:solidFill>
          </p:spPr>
          <p:txBody>
            <a:bodyPr wrap="square" lIns="0" tIns="0" rIns="0" bIns="0" rtlCol="0"/>
            <a:lstStyle/>
            <a:p/>
          </p:txBody>
        </p:sp>
        <p:sp>
          <p:nvSpPr>
            <p:cNvPr id="225" name="object 225"/>
            <p:cNvSpPr/>
            <p:nvPr/>
          </p:nvSpPr>
          <p:spPr>
            <a:xfrm>
              <a:off x="2838719" y="2461917"/>
              <a:ext cx="80010" cy="121285"/>
            </a:xfrm>
            <a:custGeom>
              <a:rect l="l" t="t" r="r" b="b"/>
              <a:pathLst>
                <a:path w="80010" h="121285">
                  <a:moveTo>
                    <a:pt x="0" y="0"/>
                  </a:moveTo>
                  <a:lnTo>
                    <a:pt x="79913" y="0"/>
                  </a:lnTo>
                  <a:lnTo>
                    <a:pt x="79913" y="121282"/>
                  </a:lnTo>
                  <a:lnTo>
                    <a:pt x="0" y="121282"/>
                  </a:lnTo>
                  <a:lnTo>
                    <a:pt x="0" y="0"/>
                  </a:lnTo>
                  <a:close/>
                </a:path>
              </a:pathLst>
            </a:custGeom>
            <a:ln w="3175">
              <a:solidFill>
                <a:srgbClr val="000000"/>
              </a:solidFill>
            </a:ln>
          </p:spPr>
          <p:txBody>
            <a:bodyPr wrap="square" lIns="0" tIns="0" rIns="0" bIns="0" rtlCol="0"/>
            <a:lstStyle/>
            <a:p/>
          </p:txBody>
        </p:sp>
        <p:sp>
          <p:nvSpPr>
            <p:cNvPr id="226" name="object 226"/>
            <p:cNvSpPr/>
            <p:nvPr/>
          </p:nvSpPr>
          <p:spPr>
            <a:xfrm>
              <a:off x="2847598" y="2474420"/>
              <a:ext cx="60960" cy="101600"/>
            </a:xfrm>
            <a:custGeom>
              <a:rect l="l" t="t" r="r" b="b"/>
              <a:pathLst>
                <a:path w="60960" h="101600">
                  <a:moveTo>
                    <a:pt x="60674" y="101276"/>
                  </a:moveTo>
                  <a:lnTo>
                    <a:pt x="0" y="101276"/>
                  </a:lnTo>
                  <a:lnTo>
                    <a:pt x="0" y="0"/>
                  </a:lnTo>
                  <a:lnTo>
                    <a:pt x="60674" y="0"/>
                  </a:lnTo>
                  <a:lnTo>
                    <a:pt x="60674" y="101276"/>
                  </a:lnTo>
                  <a:close/>
                </a:path>
              </a:pathLst>
            </a:custGeom>
            <a:solidFill>
              <a:srgbClr val="808080"/>
            </a:solidFill>
          </p:spPr>
          <p:txBody>
            <a:bodyPr wrap="square" lIns="0" tIns="0" rIns="0" bIns="0" rtlCol="0"/>
            <a:lstStyle/>
            <a:p/>
          </p:txBody>
        </p:sp>
        <p:sp>
          <p:nvSpPr>
            <p:cNvPr id="227" name="object 227"/>
            <p:cNvSpPr/>
            <p:nvPr/>
          </p:nvSpPr>
          <p:spPr>
            <a:xfrm>
              <a:off x="2847598" y="2474420"/>
              <a:ext cx="60960" cy="101600"/>
            </a:xfrm>
            <a:custGeom>
              <a:rect l="l" t="t" r="r" b="b"/>
              <a:pathLst>
                <a:path w="60960" h="101600">
                  <a:moveTo>
                    <a:pt x="0" y="0"/>
                  </a:moveTo>
                  <a:lnTo>
                    <a:pt x="60674" y="0"/>
                  </a:lnTo>
                  <a:lnTo>
                    <a:pt x="60674" y="101276"/>
                  </a:lnTo>
                  <a:lnTo>
                    <a:pt x="0" y="101276"/>
                  </a:lnTo>
                  <a:lnTo>
                    <a:pt x="0" y="0"/>
                  </a:lnTo>
                  <a:close/>
                </a:path>
              </a:pathLst>
            </a:custGeom>
            <a:ln w="3175">
              <a:solidFill>
                <a:srgbClr val="000000"/>
              </a:solidFill>
            </a:ln>
          </p:spPr>
          <p:txBody>
            <a:bodyPr wrap="square" lIns="0" tIns="0" rIns="0" bIns="0" rtlCol="0"/>
            <a:lstStyle/>
            <a:p/>
          </p:txBody>
        </p:sp>
        <p:sp>
          <p:nvSpPr>
            <p:cNvPr id="228" name="object 228"/>
            <p:cNvSpPr/>
            <p:nvPr/>
          </p:nvSpPr>
          <p:spPr>
            <a:xfrm>
              <a:off x="2897912" y="2524433"/>
              <a:ext cx="3175" cy="3810"/>
            </a:xfrm>
            <a:custGeom>
              <a:rect l="l" t="t" r="r" b="b"/>
              <a:pathLst>
                <a:path w="3175" h="3810">
                  <a:moveTo>
                    <a:pt x="2959" y="1875"/>
                  </a:moveTo>
                  <a:lnTo>
                    <a:pt x="0" y="1875"/>
                  </a:lnTo>
                  <a:lnTo>
                    <a:pt x="1" y="839"/>
                  </a:lnTo>
                  <a:lnTo>
                    <a:pt x="663" y="0"/>
                  </a:lnTo>
                  <a:lnTo>
                    <a:pt x="1480" y="0"/>
                  </a:lnTo>
                  <a:lnTo>
                    <a:pt x="2297" y="0"/>
                  </a:lnTo>
                  <a:lnTo>
                    <a:pt x="2960" y="839"/>
                  </a:lnTo>
                  <a:lnTo>
                    <a:pt x="2959" y="1875"/>
                  </a:lnTo>
                  <a:close/>
                </a:path>
                <a:path w="3175" h="3810">
                  <a:moveTo>
                    <a:pt x="2297" y="3751"/>
                  </a:moveTo>
                  <a:lnTo>
                    <a:pt x="662" y="3751"/>
                  </a:lnTo>
                  <a:lnTo>
                    <a:pt x="0" y="2911"/>
                  </a:lnTo>
                  <a:lnTo>
                    <a:pt x="0" y="1875"/>
                  </a:lnTo>
                  <a:lnTo>
                    <a:pt x="2959" y="1875"/>
                  </a:lnTo>
                  <a:lnTo>
                    <a:pt x="2959" y="2911"/>
                  </a:lnTo>
                  <a:lnTo>
                    <a:pt x="2297" y="3751"/>
                  </a:lnTo>
                  <a:close/>
                </a:path>
                <a:path w="3175" h="3810">
                  <a:moveTo>
                    <a:pt x="2960" y="1875"/>
                  </a:moveTo>
                  <a:close/>
                </a:path>
              </a:pathLst>
            </a:custGeom>
            <a:solidFill>
              <a:srgbClr val="C0C0C0"/>
            </a:solidFill>
          </p:spPr>
          <p:txBody>
            <a:bodyPr wrap="square" lIns="0" tIns="0" rIns="0" bIns="0" rtlCol="0"/>
            <a:lstStyle/>
            <a:p/>
          </p:txBody>
        </p:sp>
        <p:sp>
          <p:nvSpPr>
            <p:cNvPr id="229" name="object 229"/>
            <p:cNvSpPr/>
            <p:nvPr/>
          </p:nvSpPr>
          <p:spPr>
            <a:xfrm>
              <a:off x="2897912" y="2524433"/>
              <a:ext cx="3175" cy="3810"/>
            </a:xfrm>
            <a:custGeom>
              <a:rect l="l" t="t" r="r" b="b"/>
              <a:pathLst>
                <a:path w="3175" h="3810">
                  <a:moveTo>
                    <a:pt x="0" y="1875"/>
                  </a:moveTo>
                  <a:lnTo>
                    <a:pt x="0" y="839"/>
                  </a:lnTo>
                  <a:lnTo>
                    <a:pt x="663" y="0"/>
                  </a:lnTo>
                  <a:lnTo>
                    <a:pt x="1480" y="0"/>
                  </a:lnTo>
                  <a:lnTo>
                    <a:pt x="2297" y="0"/>
                  </a:lnTo>
                  <a:lnTo>
                    <a:pt x="2960" y="839"/>
                  </a:lnTo>
                  <a:lnTo>
                    <a:pt x="2960" y="1875"/>
                  </a:lnTo>
                  <a:lnTo>
                    <a:pt x="2959" y="2911"/>
                  </a:lnTo>
                  <a:lnTo>
                    <a:pt x="2297" y="3751"/>
                  </a:lnTo>
                  <a:lnTo>
                    <a:pt x="662" y="3751"/>
                  </a:lnTo>
                  <a:lnTo>
                    <a:pt x="0" y="2911"/>
                  </a:lnTo>
                  <a:lnTo>
                    <a:pt x="0" y="1875"/>
                  </a:lnTo>
                  <a:close/>
                </a:path>
              </a:pathLst>
            </a:custGeom>
            <a:ln w="3175">
              <a:solidFill>
                <a:srgbClr val="000000"/>
              </a:solidFill>
            </a:ln>
          </p:spPr>
          <p:txBody>
            <a:bodyPr wrap="square" lIns="0" tIns="0" rIns="0" bIns="0" rtlCol="0"/>
            <a:lstStyle/>
            <a:p/>
          </p:txBody>
        </p:sp>
        <p:pic>
          <p:nvPicPr>
            <p:cNvPr id="230" name="object 230"/>
            <p:cNvPicPr/>
            <p:nvPr/>
          </p:nvPicPr>
          <p:blipFill>
            <a:blip r:embed="rId4"/>
            <a:stretch>
              <a:fillRect/>
            </a:stretch>
          </p:blipFill>
          <p:spPr>
            <a:xfrm>
              <a:off x="5086349" y="1593850"/>
              <a:ext cx="992187" cy="579437"/>
            </a:xfrm>
            <a:prstGeom prst="rect">
              <a:avLst/>
            </a:prstGeom>
          </p:spPr>
        </p:pic>
        <p:pic>
          <p:nvPicPr>
            <p:cNvPr id="231" name="object 231"/>
            <p:cNvPicPr/>
            <p:nvPr/>
          </p:nvPicPr>
          <p:blipFill>
            <a:blip r:embed="rId4"/>
            <a:stretch>
              <a:fillRect/>
            </a:stretch>
          </p:blipFill>
          <p:spPr>
            <a:xfrm>
              <a:off x="5086349" y="3041650"/>
              <a:ext cx="992187" cy="579437"/>
            </a:xfrm>
            <a:prstGeom prst="rect">
              <a:avLst/>
            </a:prstGeom>
          </p:spPr>
        </p:pic>
        <p:pic>
          <p:nvPicPr>
            <p:cNvPr id="232" name="object 232"/>
            <p:cNvPicPr/>
            <p:nvPr/>
          </p:nvPicPr>
          <p:blipFill>
            <a:blip r:embed="rId5"/>
            <a:stretch>
              <a:fillRect/>
            </a:stretch>
          </p:blipFill>
          <p:spPr>
            <a:xfrm>
              <a:off x="5086349" y="4489450"/>
              <a:ext cx="992187" cy="579437"/>
            </a:xfrm>
            <a:prstGeom prst="rect">
              <a:avLst/>
            </a:prstGeom>
          </p:spPr>
        </p:pic>
        <p:pic>
          <p:nvPicPr>
            <p:cNvPr id="233" name="object 233"/>
            <p:cNvPicPr/>
            <p:nvPr/>
          </p:nvPicPr>
          <p:blipFill>
            <a:blip r:embed="rId6"/>
            <a:stretch>
              <a:fillRect/>
            </a:stretch>
          </p:blipFill>
          <p:spPr>
            <a:xfrm>
              <a:off x="7531100" y="1600200"/>
              <a:ext cx="838200" cy="434975"/>
            </a:xfrm>
            <a:prstGeom prst="rect">
              <a:avLst/>
            </a:prstGeom>
          </p:spPr>
        </p:pic>
        <p:pic>
          <p:nvPicPr>
            <p:cNvPr id="234" name="object 234"/>
            <p:cNvPicPr/>
            <p:nvPr/>
          </p:nvPicPr>
          <p:blipFill>
            <a:blip r:embed="rId7"/>
            <a:stretch>
              <a:fillRect/>
            </a:stretch>
          </p:blipFill>
          <p:spPr>
            <a:xfrm>
              <a:off x="7531100" y="2997200"/>
              <a:ext cx="838200" cy="447675"/>
            </a:xfrm>
            <a:prstGeom prst="rect">
              <a:avLst/>
            </a:prstGeom>
          </p:spPr>
        </p:pic>
      </p:grpSp>
      <p:sp>
        <p:nvSpPr>
          <p:cNvPr id="235" name="object 235"/>
          <p:cNvSpPr txBox="1"/>
          <p:nvPr/>
        </p:nvSpPr>
        <p:spPr>
          <a:xfrm>
            <a:off x="7350125" y="4427364"/>
            <a:ext cx="965200" cy="589280"/>
          </a:xfrm>
          <a:prstGeom prst="rect">
            <a:avLst/>
          </a:prstGeom>
        </p:spPr>
        <p:txBody>
          <a:bodyPr vert="horz" wrap="square" lIns="0" tIns="12700" rIns="0" bIns="0" rtlCol="0">
            <a:spAutoFit/>
          </a:bodyPr>
          <a:lstStyle/>
          <a:p>
            <a:pPr marL="12700">
              <a:lnSpc>
                <a:spcPct val="100000"/>
              </a:lnSpc>
              <a:spcBef>
                <a:spcPts val="100"/>
              </a:spcBef>
            </a:pPr>
            <a:r>
              <a:rPr sz="3700" spc="-25">
                <a:solidFill>
                  <a:srgbClr val="003399"/>
                </a:solidFill>
                <a:latin typeface="Webdings"/>
                <a:cs typeface="Webdings"/>
              </a:rPr>
              <a:t></a:t>
            </a:r>
            <a:endParaRPr sz="3700">
              <a:latin typeface="Webdings"/>
              <a:cs typeface="Webdings"/>
            </a:endParaRPr>
          </a:p>
        </p:txBody>
      </p:sp>
      <p:grpSp>
        <p:nvGrpSpPr>
          <p:cNvPr id="236" name="object 236"/>
          <p:cNvGrpSpPr/>
          <p:nvPr/>
        </p:nvGrpSpPr>
        <p:grpSpPr>
          <a:xfrm>
            <a:off x="203200" y="1600200"/>
            <a:ext cx="7252970" cy="3475354"/>
            <a:chOff x="203200" y="1600200"/>
            <a:chExt cx="7252970" cy="3475354"/>
          </a:xfrm>
        </p:grpSpPr>
        <p:pic>
          <p:nvPicPr>
            <p:cNvPr id="237" name="object 237"/>
            <p:cNvPicPr/>
            <p:nvPr/>
          </p:nvPicPr>
          <p:blipFill>
            <a:blip r:embed="rId8"/>
            <a:stretch>
              <a:fillRect/>
            </a:stretch>
          </p:blipFill>
          <p:spPr>
            <a:xfrm>
              <a:off x="203200" y="4191000"/>
              <a:ext cx="762000" cy="884237"/>
            </a:xfrm>
            <a:prstGeom prst="rect">
              <a:avLst/>
            </a:prstGeom>
          </p:spPr>
        </p:pic>
        <p:pic>
          <p:nvPicPr>
            <p:cNvPr id="238" name="object 238"/>
            <p:cNvPicPr/>
            <p:nvPr/>
          </p:nvPicPr>
          <p:blipFill>
            <a:blip r:embed="rId9"/>
            <a:stretch>
              <a:fillRect/>
            </a:stretch>
          </p:blipFill>
          <p:spPr>
            <a:xfrm>
              <a:off x="203200" y="2781299"/>
              <a:ext cx="709612" cy="914400"/>
            </a:xfrm>
            <a:prstGeom prst="rect">
              <a:avLst/>
            </a:prstGeom>
          </p:spPr>
        </p:pic>
        <p:pic>
          <p:nvPicPr>
            <p:cNvPr id="239" name="object 239"/>
            <p:cNvPicPr/>
            <p:nvPr/>
          </p:nvPicPr>
          <p:blipFill>
            <a:blip r:embed="rId10"/>
            <a:stretch>
              <a:fillRect/>
            </a:stretch>
          </p:blipFill>
          <p:spPr>
            <a:xfrm>
              <a:off x="203200" y="1600200"/>
              <a:ext cx="685800" cy="685800"/>
            </a:xfrm>
            <a:prstGeom prst="rect">
              <a:avLst/>
            </a:prstGeom>
          </p:spPr>
        </p:pic>
        <p:sp>
          <p:nvSpPr>
            <p:cNvPr id="240" name="object 240"/>
            <p:cNvSpPr/>
            <p:nvPr/>
          </p:nvSpPr>
          <p:spPr>
            <a:xfrm>
              <a:off x="6076950" y="1746249"/>
              <a:ext cx="1379220" cy="3086100"/>
            </a:xfrm>
            <a:custGeom>
              <a:rect l="l" t="t" r="r" b="b"/>
              <a:pathLst>
                <a:path w="1379220" h="3086100">
                  <a:moveTo>
                    <a:pt x="56286" y="623125"/>
                  </a:moveTo>
                  <a:lnTo>
                    <a:pt x="53136" y="616839"/>
                  </a:lnTo>
                  <a:lnTo>
                    <a:pt x="49326" y="615569"/>
                  </a:lnTo>
                  <a:lnTo>
                    <a:pt x="43053" y="618705"/>
                  </a:lnTo>
                  <a:lnTo>
                    <a:pt x="41783" y="622515"/>
                  </a:lnTo>
                  <a:lnTo>
                    <a:pt x="44919" y="628802"/>
                  </a:lnTo>
                  <a:lnTo>
                    <a:pt x="48742" y="630072"/>
                  </a:lnTo>
                  <a:lnTo>
                    <a:pt x="55016" y="626935"/>
                  </a:lnTo>
                  <a:lnTo>
                    <a:pt x="56286" y="623125"/>
                  </a:lnTo>
                  <a:close/>
                </a:path>
                <a:path w="1379220" h="3086100">
                  <a:moveTo>
                    <a:pt x="68503" y="645401"/>
                  </a:moveTo>
                  <a:lnTo>
                    <a:pt x="65366" y="639114"/>
                  </a:lnTo>
                  <a:lnTo>
                    <a:pt x="61544" y="637844"/>
                  </a:lnTo>
                  <a:lnTo>
                    <a:pt x="55270" y="640981"/>
                  </a:lnTo>
                  <a:lnTo>
                    <a:pt x="54000" y="644791"/>
                  </a:lnTo>
                  <a:lnTo>
                    <a:pt x="57150" y="651078"/>
                  </a:lnTo>
                  <a:lnTo>
                    <a:pt x="60960" y="652348"/>
                  </a:lnTo>
                  <a:lnTo>
                    <a:pt x="67233" y="649211"/>
                  </a:lnTo>
                  <a:lnTo>
                    <a:pt x="68503" y="645401"/>
                  </a:lnTo>
                  <a:close/>
                </a:path>
                <a:path w="1379220" h="3086100">
                  <a:moveTo>
                    <a:pt x="70040" y="581901"/>
                  </a:moveTo>
                  <a:lnTo>
                    <a:pt x="0" y="533400"/>
                  </a:lnTo>
                  <a:lnTo>
                    <a:pt x="1422" y="570992"/>
                  </a:lnTo>
                  <a:lnTo>
                    <a:pt x="1968" y="585508"/>
                  </a:lnTo>
                  <a:lnTo>
                    <a:pt x="2273" y="593280"/>
                  </a:lnTo>
                  <a:lnTo>
                    <a:pt x="3225" y="618540"/>
                  </a:lnTo>
                  <a:lnTo>
                    <a:pt x="31076" y="603262"/>
                  </a:lnTo>
                  <a:lnTo>
                    <a:pt x="32702" y="606513"/>
                  </a:lnTo>
                  <a:lnTo>
                    <a:pt x="36512" y="607783"/>
                  </a:lnTo>
                  <a:lnTo>
                    <a:pt x="42786" y="604647"/>
                  </a:lnTo>
                  <a:lnTo>
                    <a:pt x="44056" y="600837"/>
                  </a:lnTo>
                  <a:lnTo>
                    <a:pt x="42227" y="597154"/>
                  </a:lnTo>
                  <a:lnTo>
                    <a:pt x="70040" y="581901"/>
                  </a:lnTo>
                  <a:close/>
                </a:path>
                <a:path w="1379220" h="3086100">
                  <a:moveTo>
                    <a:pt x="80721" y="667689"/>
                  </a:moveTo>
                  <a:lnTo>
                    <a:pt x="77584" y="661403"/>
                  </a:lnTo>
                  <a:lnTo>
                    <a:pt x="73774" y="660133"/>
                  </a:lnTo>
                  <a:lnTo>
                    <a:pt x="67500" y="663270"/>
                  </a:lnTo>
                  <a:lnTo>
                    <a:pt x="66230" y="667080"/>
                  </a:lnTo>
                  <a:lnTo>
                    <a:pt x="69367" y="673366"/>
                  </a:lnTo>
                  <a:lnTo>
                    <a:pt x="73177" y="674636"/>
                  </a:lnTo>
                  <a:lnTo>
                    <a:pt x="79451" y="671499"/>
                  </a:lnTo>
                  <a:lnTo>
                    <a:pt x="80721" y="667689"/>
                  </a:lnTo>
                  <a:close/>
                </a:path>
                <a:path w="1379220" h="3086100">
                  <a:moveTo>
                    <a:pt x="92951" y="689965"/>
                  </a:moveTo>
                  <a:lnTo>
                    <a:pt x="89801" y="683679"/>
                  </a:lnTo>
                  <a:lnTo>
                    <a:pt x="85991" y="682409"/>
                  </a:lnTo>
                  <a:lnTo>
                    <a:pt x="79717" y="685546"/>
                  </a:lnTo>
                  <a:lnTo>
                    <a:pt x="78447" y="689368"/>
                  </a:lnTo>
                  <a:lnTo>
                    <a:pt x="81584" y="695642"/>
                  </a:lnTo>
                  <a:lnTo>
                    <a:pt x="85407" y="696925"/>
                  </a:lnTo>
                  <a:lnTo>
                    <a:pt x="91681" y="693788"/>
                  </a:lnTo>
                  <a:lnTo>
                    <a:pt x="92951" y="689965"/>
                  </a:lnTo>
                  <a:close/>
                </a:path>
                <a:path w="1379220" h="3086100">
                  <a:moveTo>
                    <a:pt x="105168" y="712254"/>
                  </a:moveTo>
                  <a:lnTo>
                    <a:pt x="102031" y="705967"/>
                  </a:lnTo>
                  <a:lnTo>
                    <a:pt x="98209" y="704697"/>
                  </a:lnTo>
                  <a:lnTo>
                    <a:pt x="91935" y="707834"/>
                  </a:lnTo>
                  <a:lnTo>
                    <a:pt x="90665" y="711644"/>
                  </a:lnTo>
                  <a:lnTo>
                    <a:pt x="93814" y="717931"/>
                  </a:lnTo>
                  <a:lnTo>
                    <a:pt x="97624" y="719201"/>
                  </a:lnTo>
                  <a:lnTo>
                    <a:pt x="103898" y="716064"/>
                  </a:lnTo>
                  <a:lnTo>
                    <a:pt x="105168" y="712254"/>
                  </a:lnTo>
                  <a:close/>
                </a:path>
                <a:path w="1379220" h="3086100">
                  <a:moveTo>
                    <a:pt x="117386" y="734529"/>
                  </a:moveTo>
                  <a:lnTo>
                    <a:pt x="114249" y="728256"/>
                  </a:lnTo>
                  <a:lnTo>
                    <a:pt x="110439" y="726973"/>
                  </a:lnTo>
                  <a:lnTo>
                    <a:pt x="104165" y="730110"/>
                  </a:lnTo>
                  <a:lnTo>
                    <a:pt x="102882" y="733933"/>
                  </a:lnTo>
                  <a:lnTo>
                    <a:pt x="106032" y="740219"/>
                  </a:lnTo>
                  <a:lnTo>
                    <a:pt x="109842" y="741489"/>
                  </a:lnTo>
                  <a:lnTo>
                    <a:pt x="116116" y="738352"/>
                  </a:lnTo>
                  <a:lnTo>
                    <a:pt x="117386" y="734529"/>
                  </a:lnTo>
                  <a:close/>
                </a:path>
                <a:path w="1379220" h="3086100">
                  <a:moveTo>
                    <a:pt x="126987" y="2660954"/>
                  </a:moveTo>
                  <a:lnTo>
                    <a:pt x="125717" y="2657144"/>
                  </a:lnTo>
                  <a:lnTo>
                    <a:pt x="119443" y="2654008"/>
                  </a:lnTo>
                  <a:lnTo>
                    <a:pt x="115620" y="2655278"/>
                  </a:lnTo>
                  <a:lnTo>
                    <a:pt x="112483" y="2661564"/>
                  </a:lnTo>
                  <a:lnTo>
                    <a:pt x="113753" y="2665374"/>
                  </a:lnTo>
                  <a:lnTo>
                    <a:pt x="120027" y="2668511"/>
                  </a:lnTo>
                  <a:lnTo>
                    <a:pt x="123837" y="2667241"/>
                  </a:lnTo>
                  <a:lnTo>
                    <a:pt x="126987" y="2660954"/>
                  </a:lnTo>
                  <a:close/>
                </a:path>
                <a:path w="1379220" h="3086100">
                  <a:moveTo>
                    <a:pt x="129616" y="756818"/>
                  </a:moveTo>
                  <a:lnTo>
                    <a:pt x="126466" y="750531"/>
                  </a:lnTo>
                  <a:lnTo>
                    <a:pt x="122656" y="749261"/>
                  </a:lnTo>
                  <a:lnTo>
                    <a:pt x="116382" y="752398"/>
                  </a:lnTo>
                  <a:lnTo>
                    <a:pt x="115112" y="756208"/>
                  </a:lnTo>
                  <a:lnTo>
                    <a:pt x="118249" y="762495"/>
                  </a:lnTo>
                  <a:lnTo>
                    <a:pt x="122059" y="763765"/>
                  </a:lnTo>
                  <a:lnTo>
                    <a:pt x="128346" y="760628"/>
                  </a:lnTo>
                  <a:lnTo>
                    <a:pt x="129616" y="756818"/>
                  </a:lnTo>
                  <a:close/>
                </a:path>
                <a:path w="1379220" h="3086100">
                  <a:moveTo>
                    <a:pt x="138912" y="2638514"/>
                  </a:moveTo>
                  <a:lnTo>
                    <a:pt x="137642" y="2634704"/>
                  </a:lnTo>
                  <a:lnTo>
                    <a:pt x="131368" y="2631567"/>
                  </a:lnTo>
                  <a:lnTo>
                    <a:pt x="127546" y="2632837"/>
                  </a:lnTo>
                  <a:lnTo>
                    <a:pt x="124409" y="2639123"/>
                  </a:lnTo>
                  <a:lnTo>
                    <a:pt x="125679" y="2642933"/>
                  </a:lnTo>
                  <a:lnTo>
                    <a:pt x="131953" y="2646070"/>
                  </a:lnTo>
                  <a:lnTo>
                    <a:pt x="135763" y="2644800"/>
                  </a:lnTo>
                  <a:lnTo>
                    <a:pt x="138912" y="2638514"/>
                  </a:lnTo>
                  <a:close/>
                </a:path>
                <a:path w="1379220" h="3086100">
                  <a:moveTo>
                    <a:pt x="141833" y="779106"/>
                  </a:moveTo>
                  <a:lnTo>
                    <a:pt x="138684" y="772820"/>
                  </a:lnTo>
                  <a:lnTo>
                    <a:pt x="134874" y="771550"/>
                  </a:lnTo>
                  <a:lnTo>
                    <a:pt x="128600" y="774687"/>
                  </a:lnTo>
                  <a:lnTo>
                    <a:pt x="127330" y="778497"/>
                  </a:lnTo>
                  <a:lnTo>
                    <a:pt x="130467" y="784783"/>
                  </a:lnTo>
                  <a:lnTo>
                    <a:pt x="134289" y="786053"/>
                  </a:lnTo>
                  <a:lnTo>
                    <a:pt x="140563" y="782916"/>
                  </a:lnTo>
                  <a:lnTo>
                    <a:pt x="141833" y="779106"/>
                  </a:lnTo>
                  <a:close/>
                </a:path>
                <a:path w="1379220" h="3086100">
                  <a:moveTo>
                    <a:pt x="145592" y="2693784"/>
                  </a:moveTo>
                  <a:lnTo>
                    <a:pt x="78295" y="2658033"/>
                  </a:lnTo>
                  <a:lnTo>
                    <a:pt x="77838" y="2676448"/>
                  </a:lnTo>
                  <a:lnTo>
                    <a:pt x="77482" y="2690952"/>
                  </a:lnTo>
                  <a:lnTo>
                    <a:pt x="77292" y="2698902"/>
                  </a:lnTo>
                  <a:lnTo>
                    <a:pt x="76923" y="2713405"/>
                  </a:lnTo>
                  <a:lnTo>
                    <a:pt x="76200" y="2743200"/>
                  </a:lnTo>
                  <a:lnTo>
                    <a:pt x="145592" y="2693784"/>
                  </a:lnTo>
                  <a:close/>
                </a:path>
                <a:path w="1379220" h="3086100">
                  <a:moveTo>
                    <a:pt x="150837" y="2616073"/>
                  </a:moveTo>
                  <a:lnTo>
                    <a:pt x="149567" y="2612263"/>
                  </a:lnTo>
                  <a:lnTo>
                    <a:pt x="143294" y="2609126"/>
                  </a:lnTo>
                  <a:lnTo>
                    <a:pt x="139471" y="2610396"/>
                  </a:lnTo>
                  <a:lnTo>
                    <a:pt x="136334" y="2616682"/>
                  </a:lnTo>
                  <a:lnTo>
                    <a:pt x="137604" y="2620492"/>
                  </a:lnTo>
                  <a:lnTo>
                    <a:pt x="143878" y="2623629"/>
                  </a:lnTo>
                  <a:lnTo>
                    <a:pt x="147688" y="2622359"/>
                  </a:lnTo>
                  <a:lnTo>
                    <a:pt x="150837" y="2616073"/>
                  </a:lnTo>
                  <a:close/>
                </a:path>
                <a:path w="1379220" h="3086100">
                  <a:moveTo>
                    <a:pt x="154051" y="801382"/>
                  </a:moveTo>
                  <a:lnTo>
                    <a:pt x="150914" y="795096"/>
                  </a:lnTo>
                  <a:lnTo>
                    <a:pt x="147091" y="793826"/>
                  </a:lnTo>
                  <a:lnTo>
                    <a:pt x="140817" y="796963"/>
                  </a:lnTo>
                  <a:lnTo>
                    <a:pt x="139547" y="800773"/>
                  </a:lnTo>
                  <a:lnTo>
                    <a:pt x="142697" y="807059"/>
                  </a:lnTo>
                  <a:lnTo>
                    <a:pt x="146507" y="808329"/>
                  </a:lnTo>
                  <a:lnTo>
                    <a:pt x="152781" y="805192"/>
                  </a:lnTo>
                  <a:lnTo>
                    <a:pt x="154051" y="801382"/>
                  </a:lnTo>
                  <a:close/>
                </a:path>
                <a:path w="1379220" h="3086100">
                  <a:moveTo>
                    <a:pt x="154965" y="1231049"/>
                  </a:moveTo>
                  <a:lnTo>
                    <a:pt x="150279" y="1225816"/>
                  </a:lnTo>
                  <a:lnTo>
                    <a:pt x="146265" y="1225600"/>
                  </a:lnTo>
                  <a:lnTo>
                    <a:pt x="141033" y="1230287"/>
                  </a:lnTo>
                  <a:lnTo>
                    <a:pt x="140817" y="1234300"/>
                  </a:lnTo>
                  <a:lnTo>
                    <a:pt x="145491" y="1239532"/>
                  </a:lnTo>
                  <a:lnTo>
                    <a:pt x="149517" y="1239748"/>
                  </a:lnTo>
                  <a:lnTo>
                    <a:pt x="154749" y="1235062"/>
                  </a:lnTo>
                  <a:lnTo>
                    <a:pt x="154965" y="1231049"/>
                  </a:lnTo>
                  <a:close/>
                </a:path>
                <a:path w="1379220" h="3086100">
                  <a:moveTo>
                    <a:pt x="158635" y="1273898"/>
                  </a:moveTo>
                  <a:lnTo>
                    <a:pt x="135839" y="1247851"/>
                  </a:lnTo>
                  <a:lnTo>
                    <a:pt x="135623" y="1251800"/>
                  </a:lnTo>
                  <a:lnTo>
                    <a:pt x="135763" y="1247787"/>
                  </a:lnTo>
                  <a:lnTo>
                    <a:pt x="133057" y="1244676"/>
                  </a:lnTo>
                  <a:lnTo>
                    <a:pt x="108458" y="1216558"/>
                  </a:lnTo>
                  <a:lnTo>
                    <a:pt x="97904" y="1242339"/>
                  </a:lnTo>
                  <a:lnTo>
                    <a:pt x="92113" y="1256487"/>
                  </a:lnTo>
                  <a:lnTo>
                    <a:pt x="91059" y="1259065"/>
                  </a:lnTo>
                  <a:lnTo>
                    <a:pt x="85267" y="1273213"/>
                  </a:lnTo>
                  <a:lnTo>
                    <a:pt x="76200" y="1295412"/>
                  </a:lnTo>
                  <a:lnTo>
                    <a:pt x="158635" y="1273898"/>
                  </a:lnTo>
                  <a:close/>
                </a:path>
                <a:path w="1379220" h="3086100">
                  <a:moveTo>
                    <a:pt x="162763" y="2593632"/>
                  </a:moveTo>
                  <a:lnTo>
                    <a:pt x="161480" y="2589809"/>
                  </a:lnTo>
                  <a:lnTo>
                    <a:pt x="155206" y="2586672"/>
                  </a:lnTo>
                  <a:lnTo>
                    <a:pt x="151396" y="2587942"/>
                  </a:lnTo>
                  <a:lnTo>
                    <a:pt x="148259" y="2594229"/>
                  </a:lnTo>
                  <a:lnTo>
                    <a:pt x="149529" y="2598051"/>
                  </a:lnTo>
                  <a:lnTo>
                    <a:pt x="155803" y="2601188"/>
                  </a:lnTo>
                  <a:lnTo>
                    <a:pt x="159613" y="2599918"/>
                  </a:lnTo>
                  <a:lnTo>
                    <a:pt x="162763" y="2593632"/>
                  </a:lnTo>
                  <a:close/>
                </a:path>
                <a:path w="1379220" h="3086100">
                  <a:moveTo>
                    <a:pt x="166268" y="823671"/>
                  </a:moveTo>
                  <a:lnTo>
                    <a:pt x="163131" y="817384"/>
                  </a:lnTo>
                  <a:lnTo>
                    <a:pt x="159321" y="816114"/>
                  </a:lnTo>
                  <a:lnTo>
                    <a:pt x="153047" y="819251"/>
                  </a:lnTo>
                  <a:lnTo>
                    <a:pt x="151765" y="823061"/>
                  </a:lnTo>
                  <a:lnTo>
                    <a:pt x="154914" y="829348"/>
                  </a:lnTo>
                  <a:lnTo>
                    <a:pt x="158724" y="830618"/>
                  </a:lnTo>
                  <a:lnTo>
                    <a:pt x="164998" y="827481"/>
                  </a:lnTo>
                  <a:lnTo>
                    <a:pt x="166268" y="823671"/>
                  </a:lnTo>
                  <a:close/>
                </a:path>
                <a:path w="1379220" h="3086100">
                  <a:moveTo>
                    <a:pt x="174091" y="1214310"/>
                  </a:moveTo>
                  <a:lnTo>
                    <a:pt x="169405" y="1209090"/>
                  </a:lnTo>
                  <a:lnTo>
                    <a:pt x="165392" y="1208862"/>
                  </a:lnTo>
                  <a:lnTo>
                    <a:pt x="160159" y="1213548"/>
                  </a:lnTo>
                  <a:lnTo>
                    <a:pt x="159943" y="1217574"/>
                  </a:lnTo>
                  <a:lnTo>
                    <a:pt x="164617" y="1222794"/>
                  </a:lnTo>
                  <a:lnTo>
                    <a:pt x="168643" y="1223010"/>
                  </a:lnTo>
                  <a:lnTo>
                    <a:pt x="173875" y="1218323"/>
                  </a:lnTo>
                  <a:lnTo>
                    <a:pt x="174091" y="1214310"/>
                  </a:lnTo>
                  <a:close/>
                </a:path>
                <a:path w="1379220" h="3086100">
                  <a:moveTo>
                    <a:pt x="174675" y="2571178"/>
                  </a:moveTo>
                  <a:lnTo>
                    <a:pt x="173405" y="2567368"/>
                  </a:lnTo>
                  <a:lnTo>
                    <a:pt x="167132" y="2564231"/>
                  </a:lnTo>
                  <a:lnTo>
                    <a:pt x="163322" y="2565501"/>
                  </a:lnTo>
                  <a:lnTo>
                    <a:pt x="160185" y="2571788"/>
                  </a:lnTo>
                  <a:lnTo>
                    <a:pt x="161455" y="2575598"/>
                  </a:lnTo>
                  <a:lnTo>
                    <a:pt x="167728" y="2578735"/>
                  </a:lnTo>
                  <a:lnTo>
                    <a:pt x="171538" y="2577465"/>
                  </a:lnTo>
                  <a:lnTo>
                    <a:pt x="174675" y="2571178"/>
                  </a:lnTo>
                  <a:close/>
                </a:path>
                <a:path w="1379220" h="3086100">
                  <a:moveTo>
                    <a:pt x="178485" y="845947"/>
                  </a:moveTo>
                  <a:lnTo>
                    <a:pt x="175348" y="839660"/>
                  </a:lnTo>
                  <a:lnTo>
                    <a:pt x="171538" y="838390"/>
                  </a:lnTo>
                  <a:lnTo>
                    <a:pt x="165265" y="841527"/>
                  </a:lnTo>
                  <a:lnTo>
                    <a:pt x="163995" y="845350"/>
                  </a:lnTo>
                  <a:lnTo>
                    <a:pt x="167132" y="851623"/>
                  </a:lnTo>
                  <a:lnTo>
                    <a:pt x="170942" y="852893"/>
                  </a:lnTo>
                  <a:lnTo>
                    <a:pt x="177215" y="849757"/>
                  </a:lnTo>
                  <a:lnTo>
                    <a:pt x="178485" y="845947"/>
                  </a:lnTo>
                  <a:close/>
                </a:path>
                <a:path w="1379220" h="3086100">
                  <a:moveTo>
                    <a:pt x="186601" y="2548737"/>
                  </a:moveTo>
                  <a:lnTo>
                    <a:pt x="185331" y="2544927"/>
                  </a:lnTo>
                  <a:lnTo>
                    <a:pt x="179057" y="2541790"/>
                  </a:lnTo>
                  <a:lnTo>
                    <a:pt x="175247" y="2543060"/>
                  </a:lnTo>
                  <a:lnTo>
                    <a:pt x="172110" y="2549347"/>
                  </a:lnTo>
                  <a:lnTo>
                    <a:pt x="173380" y="2553157"/>
                  </a:lnTo>
                  <a:lnTo>
                    <a:pt x="179654" y="2556294"/>
                  </a:lnTo>
                  <a:lnTo>
                    <a:pt x="183464" y="2555024"/>
                  </a:lnTo>
                  <a:lnTo>
                    <a:pt x="186601" y="2548737"/>
                  </a:lnTo>
                  <a:close/>
                </a:path>
                <a:path w="1379220" h="3086100">
                  <a:moveTo>
                    <a:pt x="190715" y="868235"/>
                  </a:moveTo>
                  <a:lnTo>
                    <a:pt x="187566" y="861949"/>
                  </a:lnTo>
                  <a:lnTo>
                    <a:pt x="183756" y="860679"/>
                  </a:lnTo>
                  <a:lnTo>
                    <a:pt x="177482" y="863815"/>
                  </a:lnTo>
                  <a:lnTo>
                    <a:pt x="176212" y="867625"/>
                  </a:lnTo>
                  <a:lnTo>
                    <a:pt x="179349" y="873912"/>
                  </a:lnTo>
                  <a:lnTo>
                    <a:pt x="183172" y="875182"/>
                  </a:lnTo>
                  <a:lnTo>
                    <a:pt x="189445" y="872045"/>
                  </a:lnTo>
                  <a:lnTo>
                    <a:pt x="190715" y="868235"/>
                  </a:lnTo>
                  <a:close/>
                </a:path>
                <a:path w="1379220" h="3086100">
                  <a:moveTo>
                    <a:pt x="193217" y="1197571"/>
                  </a:moveTo>
                  <a:lnTo>
                    <a:pt x="188531" y="1192352"/>
                  </a:lnTo>
                  <a:lnTo>
                    <a:pt x="184518" y="1192136"/>
                  </a:lnTo>
                  <a:lnTo>
                    <a:pt x="179285" y="1196822"/>
                  </a:lnTo>
                  <a:lnTo>
                    <a:pt x="179070" y="1200835"/>
                  </a:lnTo>
                  <a:lnTo>
                    <a:pt x="183743" y="1206055"/>
                  </a:lnTo>
                  <a:lnTo>
                    <a:pt x="187769" y="1206284"/>
                  </a:lnTo>
                  <a:lnTo>
                    <a:pt x="193001" y="1201585"/>
                  </a:lnTo>
                  <a:lnTo>
                    <a:pt x="193217" y="1197571"/>
                  </a:lnTo>
                  <a:close/>
                </a:path>
                <a:path w="1379220" h="3086100">
                  <a:moveTo>
                    <a:pt x="198526" y="2526296"/>
                  </a:moveTo>
                  <a:lnTo>
                    <a:pt x="197256" y="2522486"/>
                  </a:lnTo>
                  <a:lnTo>
                    <a:pt x="190982" y="2519349"/>
                  </a:lnTo>
                  <a:lnTo>
                    <a:pt x="187172" y="2520619"/>
                  </a:lnTo>
                  <a:lnTo>
                    <a:pt x="184023" y="2526906"/>
                  </a:lnTo>
                  <a:lnTo>
                    <a:pt x="185305" y="2530716"/>
                  </a:lnTo>
                  <a:lnTo>
                    <a:pt x="191579" y="2533853"/>
                  </a:lnTo>
                  <a:lnTo>
                    <a:pt x="195389" y="2532583"/>
                  </a:lnTo>
                  <a:lnTo>
                    <a:pt x="198526" y="2526296"/>
                  </a:lnTo>
                  <a:close/>
                </a:path>
                <a:path w="1379220" h="3086100">
                  <a:moveTo>
                    <a:pt x="202933" y="890511"/>
                  </a:moveTo>
                  <a:lnTo>
                    <a:pt x="199783" y="884224"/>
                  </a:lnTo>
                  <a:lnTo>
                    <a:pt x="195973" y="882954"/>
                  </a:lnTo>
                  <a:lnTo>
                    <a:pt x="189699" y="886091"/>
                  </a:lnTo>
                  <a:lnTo>
                    <a:pt x="188429" y="889914"/>
                  </a:lnTo>
                  <a:lnTo>
                    <a:pt x="191579" y="896188"/>
                  </a:lnTo>
                  <a:lnTo>
                    <a:pt x="195389" y="897470"/>
                  </a:lnTo>
                  <a:lnTo>
                    <a:pt x="201663" y="894334"/>
                  </a:lnTo>
                  <a:lnTo>
                    <a:pt x="202933" y="890511"/>
                  </a:lnTo>
                  <a:close/>
                </a:path>
                <a:path w="1379220" h="3086100">
                  <a:moveTo>
                    <a:pt x="210451" y="2503855"/>
                  </a:moveTo>
                  <a:lnTo>
                    <a:pt x="209181" y="2500045"/>
                  </a:lnTo>
                  <a:lnTo>
                    <a:pt x="202907" y="2496909"/>
                  </a:lnTo>
                  <a:lnTo>
                    <a:pt x="199097" y="2498179"/>
                  </a:lnTo>
                  <a:lnTo>
                    <a:pt x="195948" y="2504465"/>
                  </a:lnTo>
                  <a:lnTo>
                    <a:pt x="197218" y="2508275"/>
                  </a:lnTo>
                  <a:lnTo>
                    <a:pt x="203492" y="2511412"/>
                  </a:lnTo>
                  <a:lnTo>
                    <a:pt x="207314" y="2510142"/>
                  </a:lnTo>
                  <a:lnTo>
                    <a:pt x="210451" y="2503855"/>
                  </a:lnTo>
                  <a:close/>
                </a:path>
                <a:path w="1379220" h="3086100">
                  <a:moveTo>
                    <a:pt x="212344" y="1180846"/>
                  </a:moveTo>
                  <a:lnTo>
                    <a:pt x="207657" y="1175613"/>
                  </a:lnTo>
                  <a:lnTo>
                    <a:pt x="203644" y="1175397"/>
                  </a:lnTo>
                  <a:lnTo>
                    <a:pt x="198412" y="1180084"/>
                  </a:lnTo>
                  <a:lnTo>
                    <a:pt x="198196" y="1184097"/>
                  </a:lnTo>
                  <a:lnTo>
                    <a:pt x="202869" y="1189329"/>
                  </a:lnTo>
                  <a:lnTo>
                    <a:pt x="206895" y="1189545"/>
                  </a:lnTo>
                  <a:lnTo>
                    <a:pt x="212128" y="1184859"/>
                  </a:lnTo>
                  <a:lnTo>
                    <a:pt x="212344" y="1180846"/>
                  </a:lnTo>
                  <a:close/>
                </a:path>
                <a:path w="1379220" h="3086100">
                  <a:moveTo>
                    <a:pt x="215150" y="912799"/>
                  </a:moveTo>
                  <a:lnTo>
                    <a:pt x="212013" y="906513"/>
                  </a:lnTo>
                  <a:lnTo>
                    <a:pt x="208191" y="905243"/>
                  </a:lnTo>
                  <a:lnTo>
                    <a:pt x="201917" y="908380"/>
                  </a:lnTo>
                  <a:lnTo>
                    <a:pt x="200647" y="912190"/>
                  </a:lnTo>
                  <a:lnTo>
                    <a:pt x="203796" y="918476"/>
                  </a:lnTo>
                  <a:lnTo>
                    <a:pt x="207606" y="919746"/>
                  </a:lnTo>
                  <a:lnTo>
                    <a:pt x="213880" y="916609"/>
                  </a:lnTo>
                  <a:lnTo>
                    <a:pt x="215150" y="912799"/>
                  </a:lnTo>
                  <a:close/>
                </a:path>
                <a:path w="1379220" h="3086100">
                  <a:moveTo>
                    <a:pt x="222377" y="2481415"/>
                  </a:moveTo>
                  <a:lnTo>
                    <a:pt x="221107" y="2477592"/>
                  </a:lnTo>
                  <a:lnTo>
                    <a:pt x="214833" y="2474455"/>
                  </a:lnTo>
                  <a:lnTo>
                    <a:pt x="211023" y="2475738"/>
                  </a:lnTo>
                  <a:lnTo>
                    <a:pt x="207873" y="2482011"/>
                  </a:lnTo>
                  <a:lnTo>
                    <a:pt x="209143" y="2485834"/>
                  </a:lnTo>
                  <a:lnTo>
                    <a:pt x="215417" y="2488971"/>
                  </a:lnTo>
                  <a:lnTo>
                    <a:pt x="219240" y="2487701"/>
                  </a:lnTo>
                  <a:lnTo>
                    <a:pt x="222377" y="2481415"/>
                  </a:lnTo>
                  <a:close/>
                </a:path>
                <a:path w="1379220" h="3086100">
                  <a:moveTo>
                    <a:pt x="227368" y="935075"/>
                  </a:moveTo>
                  <a:lnTo>
                    <a:pt x="224231" y="928789"/>
                  </a:lnTo>
                  <a:lnTo>
                    <a:pt x="220421" y="927519"/>
                  </a:lnTo>
                  <a:lnTo>
                    <a:pt x="214147" y="930656"/>
                  </a:lnTo>
                  <a:lnTo>
                    <a:pt x="212877" y="934478"/>
                  </a:lnTo>
                  <a:lnTo>
                    <a:pt x="216014" y="940765"/>
                  </a:lnTo>
                  <a:lnTo>
                    <a:pt x="219824" y="942035"/>
                  </a:lnTo>
                  <a:lnTo>
                    <a:pt x="226098" y="938898"/>
                  </a:lnTo>
                  <a:lnTo>
                    <a:pt x="227368" y="935075"/>
                  </a:lnTo>
                  <a:close/>
                </a:path>
                <a:path w="1379220" h="3086100">
                  <a:moveTo>
                    <a:pt x="231470" y="1164107"/>
                  </a:moveTo>
                  <a:lnTo>
                    <a:pt x="226783" y="1158887"/>
                  </a:lnTo>
                  <a:lnTo>
                    <a:pt x="222770" y="1158659"/>
                  </a:lnTo>
                  <a:lnTo>
                    <a:pt x="217538" y="1163345"/>
                  </a:lnTo>
                  <a:lnTo>
                    <a:pt x="217322" y="1167371"/>
                  </a:lnTo>
                  <a:lnTo>
                    <a:pt x="221996" y="1172591"/>
                  </a:lnTo>
                  <a:lnTo>
                    <a:pt x="226009" y="1172806"/>
                  </a:lnTo>
                  <a:lnTo>
                    <a:pt x="231254" y="1168120"/>
                  </a:lnTo>
                  <a:lnTo>
                    <a:pt x="231470" y="1164107"/>
                  </a:lnTo>
                  <a:close/>
                </a:path>
                <a:path w="1379220" h="3086100">
                  <a:moveTo>
                    <a:pt x="234302" y="2458974"/>
                  </a:moveTo>
                  <a:lnTo>
                    <a:pt x="233032" y="2455151"/>
                  </a:lnTo>
                  <a:lnTo>
                    <a:pt x="226758" y="2452014"/>
                  </a:lnTo>
                  <a:lnTo>
                    <a:pt x="222935" y="2453284"/>
                  </a:lnTo>
                  <a:lnTo>
                    <a:pt x="219798" y="2459571"/>
                  </a:lnTo>
                  <a:lnTo>
                    <a:pt x="221068" y="2463393"/>
                  </a:lnTo>
                  <a:lnTo>
                    <a:pt x="227342" y="2466530"/>
                  </a:lnTo>
                  <a:lnTo>
                    <a:pt x="231152" y="2465247"/>
                  </a:lnTo>
                  <a:lnTo>
                    <a:pt x="234302" y="2458974"/>
                  </a:lnTo>
                  <a:close/>
                </a:path>
                <a:path w="1379220" h="3086100">
                  <a:moveTo>
                    <a:pt x="234416" y="3044494"/>
                  </a:moveTo>
                  <a:lnTo>
                    <a:pt x="231571" y="3041650"/>
                  </a:lnTo>
                  <a:lnTo>
                    <a:pt x="228587" y="3041650"/>
                  </a:lnTo>
                  <a:lnTo>
                    <a:pt x="228587" y="3009900"/>
                  </a:lnTo>
                  <a:lnTo>
                    <a:pt x="165100" y="3041650"/>
                  </a:lnTo>
                  <a:lnTo>
                    <a:pt x="152387" y="3048000"/>
                  </a:lnTo>
                  <a:lnTo>
                    <a:pt x="165087" y="3054350"/>
                  </a:lnTo>
                  <a:lnTo>
                    <a:pt x="228587" y="3086100"/>
                  </a:lnTo>
                  <a:lnTo>
                    <a:pt x="228587" y="3054350"/>
                  </a:lnTo>
                  <a:lnTo>
                    <a:pt x="231571" y="3054350"/>
                  </a:lnTo>
                  <a:lnTo>
                    <a:pt x="234416" y="3051518"/>
                  </a:lnTo>
                  <a:lnTo>
                    <a:pt x="234416" y="3044494"/>
                  </a:lnTo>
                  <a:close/>
                </a:path>
                <a:path w="1379220" h="3086100">
                  <a:moveTo>
                    <a:pt x="234416" y="1520494"/>
                  </a:moveTo>
                  <a:lnTo>
                    <a:pt x="231571" y="1517650"/>
                  </a:lnTo>
                  <a:lnTo>
                    <a:pt x="228587" y="1517650"/>
                  </a:lnTo>
                  <a:lnTo>
                    <a:pt x="228587" y="1485900"/>
                  </a:lnTo>
                  <a:lnTo>
                    <a:pt x="165100" y="1517650"/>
                  </a:lnTo>
                  <a:lnTo>
                    <a:pt x="152387" y="1524000"/>
                  </a:lnTo>
                  <a:lnTo>
                    <a:pt x="165087" y="1530350"/>
                  </a:lnTo>
                  <a:lnTo>
                    <a:pt x="228587" y="1562100"/>
                  </a:lnTo>
                  <a:lnTo>
                    <a:pt x="228587" y="1530350"/>
                  </a:lnTo>
                  <a:lnTo>
                    <a:pt x="231571" y="1530350"/>
                  </a:lnTo>
                  <a:lnTo>
                    <a:pt x="234416" y="1527517"/>
                  </a:lnTo>
                  <a:lnTo>
                    <a:pt x="234416" y="1520494"/>
                  </a:lnTo>
                  <a:close/>
                </a:path>
                <a:path w="1379220" h="3086100">
                  <a:moveTo>
                    <a:pt x="234416" y="34594"/>
                  </a:moveTo>
                  <a:lnTo>
                    <a:pt x="231571" y="31750"/>
                  </a:lnTo>
                  <a:lnTo>
                    <a:pt x="228587" y="31750"/>
                  </a:lnTo>
                  <a:lnTo>
                    <a:pt x="228587" y="0"/>
                  </a:lnTo>
                  <a:lnTo>
                    <a:pt x="165087" y="31750"/>
                  </a:lnTo>
                  <a:lnTo>
                    <a:pt x="152387" y="38100"/>
                  </a:lnTo>
                  <a:lnTo>
                    <a:pt x="165087" y="44450"/>
                  </a:lnTo>
                  <a:lnTo>
                    <a:pt x="228587" y="76200"/>
                  </a:lnTo>
                  <a:lnTo>
                    <a:pt x="228587" y="44450"/>
                  </a:lnTo>
                  <a:lnTo>
                    <a:pt x="231571" y="44450"/>
                  </a:lnTo>
                  <a:lnTo>
                    <a:pt x="234416" y="41617"/>
                  </a:lnTo>
                  <a:lnTo>
                    <a:pt x="234416" y="34594"/>
                  </a:lnTo>
                  <a:close/>
                </a:path>
                <a:path w="1379220" h="3086100">
                  <a:moveTo>
                    <a:pt x="239598" y="957364"/>
                  </a:moveTo>
                  <a:lnTo>
                    <a:pt x="236448" y="951077"/>
                  </a:lnTo>
                  <a:lnTo>
                    <a:pt x="232638" y="949807"/>
                  </a:lnTo>
                  <a:lnTo>
                    <a:pt x="226364" y="952944"/>
                  </a:lnTo>
                  <a:lnTo>
                    <a:pt x="225094" y="956754"/>
                  </a:lnTo>
                  <a:lnTo>
                    <a:pt x="228231" y="963041"/>
                  </a:lnTo>
                  <a:lnTo>
                    <a:pt x="232041" y="964311"/>
                  </a:lnTo>
                  <a:lnTo>
                    <a:pt x="238315" y="961174"/>
                  </a:lnTo>
                  <a:lnTo>
                    <a:pt x="239598" y="957364"/>
                  </a:lnTo>
                  <a:close/>
                </a:path>
                <a:path w="1379220" h="3086100">
                  <a:moveTo>
                    <a:pt x="246227" y="2436520"/>
                  </a:moveTo>
                  <a:lnTo>
                    <a:pt x="244957" y="2432710"/>
                  </a:lnTo>
                  <a:lnTo>
                    <a:pt x="238683" y="2429573"/>
                  </a:lnTo>
                  <a:lnTo>
                    <a:pt x="234861" y="2430843"/>
                  </a:lnTo>
                  <a:lnTo>
                    <a:pt x="231724" y="2437130"/>
                  </a:lnTo>
                  <a:lnTo>
                    <a:pt x="232994" y="2440940"/>
                  </a:lnTo>
                  <a:lnTo>
                    <a:pt x="239268" y="2444077"/>
                  </a:lnTo>
                  <a:lnTo>
                    <a:pt x="243078" y="2442807"/>
                  </a:lnTo>
                  <a:lnTo>
                    <a:pt x="246227" y="2436520"/>
                  </a:lnTo>
                  <a:close/>
                </a:path>
                <a:path w="1379220" h="3086100">
                  <a:moveTo>
                    <a:pt x="250596" y="1147368"/>
                  </a:moveTo>
                  <a:lnTo>
                    <a:pt x="245910" y="1142149"/>
                  </a:lnTo>
                  <a:lnTo>
                    <a:pt x="241896" y="1141933"/>
                  </a:lnTo>
                  <a:lnTo>
                    <a:pt x="236664" y="1146619"/>
                  </a:lnTo>
                  <a:lnTo>
                    <a:pt x="236448" y="1150632"/>
                  </a:lnTo>
                  <a:lnTo>
                    <a:pt x="241122" y="1155852"/>
                  </a:lnTo>
                  <a:lnTo>
                    <a:pt x="245135" y="1156081"/>
                  </a:lnTo>
                  <a:lnTo>
                    <a:pt x="250380" y="1151382"/>
                  </a:lnTo>
                  <a:lnTo>
                    <a:pt x="250596" y="1147368"/>
                  </a:lnTo>
                  <a:close/>
                </a:path>
                <a:path w="1379220" h="3086100">
                  <a:moveTo>
                    <a:pt x="251815" y="979639"/>
                  </a:moveTo>
                  <a:lnTo>
                    <a:pt x="248666" y="973353"/>
                  </a:lnTo>
                  <a:lnTo>
                    <a:pt x="244856" y="972083"/>
                  </a:lnTo>
                  <a:lnTo>
                    <a:pt x="238582" y="975220"/>
                  </a:lnTo>
                  <a:lnTo>
                    <a:pt x="237312" y="979043"/>
                  </a:lnTo>
                  <a:lnTo>
                    <a:pt x="240449" y="985329"/>
                  </a:lnTo>
                  <a:lnTo>
                    <a:pt x="244271" y="986599"/>
                  </a:lnTo>
                  <a:lnTo>
                    <a:pt x="250545" y="983462"/>
                  </a:lnTo>
                  <a:lnTo>
                    <a:pt x="251815" y="979639"/>
                  </a:lnTo>
                  <a:close/>
                </a:path>
                <a:path w="1379220" h="3086100">
                  <a:moveTo>
                    <a:pt x="258152" y="2414079"/>
                  </a:moveTo>
                  <a:lnTo>
                    <a:pt x="256870" y="2410269"/>
                  </a:lnTo>
                  <a:lnTo>
                    <a:pt x="250596" y="2407132"/>
                  </a:lnTo>
                  <a:lnTo>
                    <a:pt x="246786" y="2408402"/>
                  </a:lnTo>
                  <a:lnTo>
                    <a:pt x="243649" y="2414689"/>
                  </a:lnTo>
                  <a:lnTo>
                    <a:pt x="244919" y="2418499"/>
                  </a:lnTo>
                  <a:lnTo>
                    <a:pt x="251193" y="2421636"/>
                  </a:lnTo>
                  <a:lnTo>
                    <a:pt x="255003" y="2420366"/>
                  </a:lnTo>
                  <a:lnTo>
                    <a:pt x="258152" y="2414079"/>
                  </a:lnTo>
                  <a:close/>
                </a:path>
                <a:path w="1379220" h="3086100">
                  <a:moveTo>
                    <a:pt x="259829" y="3044494"/>
                  </a:moveTo>
                  <a:lnTo>
                    <a:pt x="256984" y="3041650"/>
                  </a:lnTo>
                  <a:lnTo>
                    <a:pt x="249961" y="3041650"/>
                  </a:lnTo>
                  <a:lnTo>
                    <a:pt x="247116" y="3044494"/>
                  </a:lnTo>
                  <a:lnTo>
                    <a:pt x="247116" y="3051518"/>
                  </a:lnTo>
                  <a:lnTo>
                    <a:pt x="249961" y="3054350"/>
                  </a:lnTo>
                  <a:lnTo>
                    <a:pt x="256984" y="3054350"/>
                  </a:lnTo>
                  <a:lnTo>
                    <a:pt x="259829" y="3051518"/>
                  </a:lnTo>
                  <a:lnTo>
                    <a:pt x="259829" y="3044494"/>
                  </a:lnTo>
                  <a:close/>
                </a:path>
                <a:path w="1379220" h="3086100">
                  <a:moveTo>
                    <a:pt x="259829" y="1520494"/>
                  </a:moveTo>
                  <a:lnTo>
                    <a:pt x="256984" y="1517650"/>
                  </a:lnTo>
                  <a:lnTo>
                    <a:pt x="249961" y="1517650"/>
                  </a:lnTo>
                  <a:lnTo>
                    <a:pt x="247116" y="1520494"/>
                  </a:lnTo>
                  <a:lnTo>
                    <a:pt x="247116" y="1527517"/>
                  </a:lnTo>
                  <a:lnTo>
                    <a:pt x="249961" y="1530350"/>
                  </a:lnTo>
                  <a:lnTo>
                    <a:pt x="256984" y="1530350"/>
                  </a:lnTo>
                  <a:lnTo>
                    <a:pt x="259829" y="1527517"/>
                  </a:lnTo>
                  <a:lnTo>
                    <a:pt x="259829" y="1520494"/>
                  </a:lnTo>
                  <a:close/>
                </a:path>
                <a:path w="1379220" h="3086100">
                  <a:moveTo>
                    <a:pt x="259829" y="34594"/>
                  </a:moveTo>
                  <a:lnTo>
                    <a:pt x="256984" y="31750"/>
                  </a:lnTo>
                  <a:lnTo>
                    <a:pt x="249961" y="31750"/>
                  </a:lnTo>
                  <a:lnTo>
                    <a:pt x="247116" y="34594"/>
                  </a:lnTo>
                  <a:lnTo>
                    <a:pt x="247116" y="41617"/>
                  </a:lnTo>
                  <a:lnTo>
                    <a:pt x="249961" y="44450"/>
                  </a:lnTo>
                  <a:lnTo>
                    <a:pt x="256984" y="44450"/>
                  </a:lnTo>
                  <a:lnTo>
                    <a:pt x="259829" y="41617"/>
                  </a:lnTo>
                  <a:lnTo>
                    <a:pt x="259829" y="34594"/>
                  </a:lnTo>
                  <a:close/>
                </a:path>
                <a:path w="1379220" h="3086100">
                  <a:moveTo>
                    <a:pt x="264033" y="1001928"/>
                  </a:moveTo>
                  <a:lnTo>
                    <a:pt x="260896" y="995641"/>
                  </a:lnTo>
                  <a:lnTo>
                    <a:pt x="257073" y="994371"/>
                  </a:lnTo>
                  <a:lnTo>
                    <a:pt x="250799" y="997508"/>
                  </a:lnTo>
                  <a:lnTo>
                    <a:pt x="249529" y="1001318"/>
                  </a:lnTo>
                  <a:lnTo>
                    <a:pt x="252679" y="1007605"/>
                  </a:lnTo>
                  <a:lnTo>
                    <a:pt x="256489" y="1008875"/>
                  </a:lnTo>
                  <a:lnTo>
                    <a:pt x="262763" y="1005738"/>
                  </a:lnTo>
                  <a:lnTo>
                    <a:pt x="264033" y="1001928"/>
                  </a:lnTo>
                  <a:close/>
                </a:path>
                <a:path w="1379220" h="3086100">
                  <a:moveTo>
                    <a:pt x="269722" y="1130642"/>
                  </a:moveTo>
                  <a:lnTo>
                    <a:pt x="265036" y="1125410"/>
                  </a:lnTo>
                  <a:lnTo>
                    <a:pt x="261023" y="1125194"/>
                  </a:lnTo>
                  <a:lnTo>
                    <a:pt x="255790" y="1129880"/>
                  </a:lnTo>
                  <a:lnTo>
                    <a:pt x="255574" y="1133894"/>
                  </a:lnTo>
                  <a:lnTo>
                    <a:pt x="260248" y="1139126"/>
                  </a:lnTo>
                  <a:lnTo>
                    <a:pt x="264261" y="1139342"/>
                  </a:lnTo>
                  <a:lnTo>
                    <a:pt x="269506" y="1134656"/>
                  </a:lnTo>
                  <a:lnTo>
                    <a:pt x="269722" y="1130642"/>
                  </a:lnTo>
                  <a:close/>
                </a:path>
                <a:path w="1379220" h="3086100">
                  <a:moveTo>
                    <a:pt x="270065" y="2391638"/>
                  </a:moveTo>
                  <a:lnTo>
                    <a:pt x="268795" y="2387828"/>
                  </a:lnTo>
                  <a:lnTo>
                    <a:pt x="262521" y="2384691"/>
                  </a:lnTo>
                  <a:lnTo>
                    <a:pt x="258711" y="2385961"/>
                  </a:lnTo>
                  <a:lnTo>
                    <a:pt x="255574" y="2392248"/>
                  </a:lnTo>
                  <a:lnTo>
                    <a:pt x="256844" y="2396058"/>
                  </a:lnTo>
                  <a:lnTo>
                    <a:pt x="263118" y="2399195"/>
                  </a:lnTo>
                  <a:lnTo>
                    <a:pt x="266928" y="2397925"/>
                  </a:lnTo>
                  <a:lnTo>
                    <a:pt x="270065" y="2391638"/>
                  </a:lnTo>
                  <a:close/>
                </a:path>
                <a:path w="1379220" h="3086100">
                  <a:moveTo>
                    <a:pt x="276250" y="1024204"/>
                  </a:moveTo>
                  <a:lnTo>
                    <a:pt x="273113" y="1017930"/>
                  </a:lnTo>
                  <a:lnTo>
                    <a:pt x="269290" y="1016647"/>
                  </a:lnTo>
                  <a:lnTo>
                    <a:pt x="263017" y="1019784"/>
                  </a:lnTo>
                  <a:lnTo>
                    <a:pt x="261747" y="1023607"/>
                  </a:lnTo>
                  <a:lnTo>
                    <a:pt x="264896" y="1029893"/>
                  </a:lnTo>
                  <a:lnTo>
                    <a:pt x="268706" y="1031163"/>
                  </a:lnTo>
                  <a:lnTo>
                    <a:pt x="274980" y="1028026"/>
                  </a:lnTo>
                  <a:lnTo>
                    <a:pt x="276250" y="1024204"/>
                  </a:lnTo>
                  <a:close/>
                </a:path>
                <a:path w="1379220" h="3086100">
                  <a:moveTo>
                    <a:pt x="281990" y="2369197"/>
                  </a:moveTo>
                  <a:lnTo>
                    <a:pt x="280720" y="2365387"/>
                  </a:lnTo>
                  <a:lnTo>
                    <a:pt x="274447" y="2362250"/>
                  </a:lnTo>
                  <a:lnTo>
                    <a:pt x="270637" y="2363520"/>
                  </a:lnTo>
                  <a:lnTo>
                    <a:pt x="267487" y="2369807"/>
                  </a:lnTo>
                  <a:lnTo>
                    <a:pt x="268757" y="2373617"/>
                  </a:lnTo>
                  <a:lnTo>
                    <a:pt x="275031" y="2376754"/>
                  </a:lnTo>
                  <a:lnTo>
                    <a:pt x="278853" y="2375484"/>
                  </a:lnTo>
                  <a:lnTo>
                    <a:pt x="281990" y="2369197"/>
                  </a:lnTo>
                  <a:close/>
                </a:path>
                <a:path w="1379220" h="3086100">
                  <a:moveTo>
                    <a:pt x="285242" y="3044494"/>
                  </a:moveTo>
                  <a:lnTo>
                    <a:pt x="282397" y="3041650"/>
                  </a:lnTo>
                  <a:lnTo>
                    <a:pt x="275374" y="3041650"/>
                  </a:lnTo>
                  <a:lnTo>
                    <a:pt x="272529" y="3044494"/>
                  </a:lnTo>
                  <a:lnTo>
                    <a:pt x="272529" y="3051518"/>
                  </a:lnTo>
                  <a:lnTo>
                    <a:pt x="275374" y="3054350"/>
                  </a:lnTo>
                  <a:lnTo>
                    <a:pt x="282397" y="3054350"/>
                  </a:lnTo>
                  <a:lnTo>
                    <a:pt x="285242" y="3051518"/>
                  </a:lnTo>
                  <a:lnTo>
                    <a:pt x="285242" y="3044494"/>
                  </a:lnTo>
                  <a:close/>
                </a:path>
                <a:path w="1379220" h="3086100">
                  <a:moveTo>
                    <a:pt x="285242" y="1520494"/>
                  </a:moveTo>
                  <a:lnTo>
                    <a:pt x="282397" y="1517650"/>
                  </a:lnTo>
                  <a:lnTo>
                    <a:pt x="275374" y="1517650"/>
                  </a:lnTo>
                  <a:lnTo>
                    <a:pt x="272529" y="1520494"/>
                  </a:lnTo>
                  <a:lnTo>
                    <a:pt x="272529" y="1527517"/>
                  </a:lnTo>
                  <a:lnTo>
                    <a:pt x="275374" y="1530350"/>
                  </a:lnTo>
                  <a:lnTo>
                    <a:pt x="282397" y="1530350"/>
                  </a:lnTo>
                  <a:lnTo>
                    <a:pt x="285242" y="1527517"/>
                  </a:lnTo>
                  <a:lnTo>
                    <a:pt x="285242" y="1520494"/>
                  </a:lnTo>
                  <a:close/>
                </a:path>
                <a:path w="1379220" h="3086100">
                  <a:moveTo>
                    <a:pt x="285242" y="34594"/>
                  </a:moveTo>
                  <a:lnTo>
                    <a:pt x="282397" y="31750"/>
                  </a:lnTo>
                  <a:lnTo>
                    <a:pt x="275374" y="31750"/>
                  </a:lnTo>
                  <a:lnTo>
                    <a:pt x="272529" y="34594"/>
                  </a:lnTo>
                  <a:lnTo>
                    <a:pt x="272529" y="41617"/>
                  </a:lnTo>
                  <a:lnTo>
                    <a:pt x="275374" y="44450"/>
                  </a:lnTo>
                  <a:lnTo>
                    <a:pt x="282397" y="44450"/>
                  </a:lnTo>
                  <a:lnTo>
                    <a:pt x="285242" y="41617"/>
                  </a:lnTo>
                  <a:lnTo>
                    <a:pt x="285242" y="34594"/>
                  </a:lnTo>
                  <a:close/>
                </a:path>
                <a:path w="1379220" h="3086100">
                  <a:moveTo>
                    <a:pt x="288467" y="1046492"/>
                  </a:moveTo>
                  <a:lnTo>
                    <a:pt x="285330" y="1040206"/>
                  </a:lnTo>
                  <a:lnTo>
                    <a:pt x="281520" y="1038936"/>
                  </a:lnTo>
                  <a:lnTo>
                    <a:pt x="275247" y="1042073"/>
                  </a:lnTo>
                  <a:lnTo>
                    <a:pt x="273964" y="1045883"/>
                  </a:lnTo>
                  <a:lnTo>
                    <a:pt x="277114" y="1052169"/>
                  </a:lnTo>
                  <a:lnTo>
                    <a:pt x="280924" y="1053439"/>
                  </a:lnTo>
                  <a:lnTo>
                    <a:pt x="287197" y="1050302"/>
                  </a:lnTo>
                  <a:lnTo>
                    <a:pt x="288467" y="1046492"/>
                  </a:lnTo>
                  <a:close/>
                </a:path>
                <a:path w="1379220" h="3086100">
                  <a:moveTo>
                    <a:pt x="288848" y="1113904"/>
                  </a:moveTo>
                  <a:lnTo>
                    <a:pt x="284162" y="1108684"/>
                  </a:lnTo>
                  <a:lnTo>
                    <a:pt x="280149" y="1108456"/>
                  </a:lnTo>
                  <a:lnTo>
                    <a:pt x="274916" y="1113142"/>
                  </a:lnTo>
                  <a:lnTo>
                    <a:pt x="274701" y="1117155"/>
                  </a:lnTo>
                  <a:lnTo>
                    <a:pt x="279374" y="1122387"/>
                  </a:lnTo>
                  <a:lnTo>
                    <a:pt x="283387" y="1122603"/>
                  </a:lnTo>
                  <a:lnTo>
                    <a:pt x="288620" y="1117917"/>
                  </a:lnTo>
                  <a:lnTo>
                    <a:pt x="288848" y="1113904"/>
                  </a:lnTo>
                  <a:close/>
                </a:path>
                <a:path w="1379220" h="3086100">
                  <a:moveTo>
                    <a:pt x="293916" y="2346756"/>
                  </a:moveTo>
                  <a:lnTo>
                    <a:pt x="292646" y="2342946"/>
                  </a:lnTo>
                  <a:lnTo>
                    <a:pt x="286372" y="2339810"/>
                  </a:lnTo>
                  <a:lnTo>
                    <a:pt x="282562" y="2341080"/>
                  </a:lnTo>
                  <a:lnTo>
                    <a:pt x="279412" y="2347353"/>
                  </a:lnTo>
                  <a:lnTo>
                    <a:pt x="280682" y="2351176"/>
                  </a:lnTo>
                  <a:lnTo>
                    <a:pt x="286956" y="2354313"/>
                  </a:lnTo>
                  <a:lnTo>
                    <a:pt x="290779" y="2353043"/>
                  </a:lnTo>
                  <a:lnTo>
                    <a:pt x="293916" y="2346756"/>
                  </a:lnTo>
                  <a:close/>
                </a:path>
                <a:path w="1379220" h="3086100">
                  <a:moveTo>
                    <a:pt x="300685" y="1068768"/>
                  </a:moveTo>
                  <a:lnTo>
                    <a:pt x="297548" y="1062494"/>
                  </a:lnTo>
                  <a:lnTo>
                    <a:pt x="293738" y="1061212"/>
                  </a:lnTo>
                  <a:lnTo>
                    <a:pt x="287464" y="1064348"/>
                  </a:lnTo>
                  <a:lnTo>
                    <a:pt x="286194" y="1068171"/>
                  </a:lnTo>
                  <a:lnTo>
                    <a:pt x="289331" y="1074458"/>
                  </a:lnTo>
                  <a:lnTo>
                    <a:pt x="293141" y="1075728"/>
                  </a:lnTo>
                  <a:lnTo>
                    <a:pt x="299415" y="1072591"/>
                  </a:lnTo>
                  <a:lnTo>
                    <a:pt x="300685" y="1068768"/>
                  </a:lnTo>
                  <a:close/>
                </a:path>
                <a:path w="1379220" h="3086100">
                  <a:moveTo>
                    <a:pt x="305841" y="2324316"/>
                  </a:moveTo>
                  <a:lnTo>
                    <a:pt x="304571" y="2320493"/>
                  </a:lnTo>
                  <a:lnTo>
                    <a:pt x="298297" y="2317356"/>
                  </a:lnTo>
                  <a:lnTo>
                    <a:pt x="294474" y="2318639"/>
                  </a:lnTo>
                  <a:lnTo>
                    <a:pt x="291338" y="2324912"/>
                  </a:lnTo>
                  <a:lnTo>
                    <a:pt x="292608" y="2328735"/>
                  </a:lnTo>
                  <a:lnTo>
                    <a:pt x="298881" y="2331872"/>
                  </a:lnTo>
                  <a:lnTo>
                    <a:pt x="302691" y="2330602"/>
                  </a:lnTo>
                  <a:lnTo>
                    <a:pt x="305841" y="2324316"/>
                  </a:lnTo>
                  <a:close/>
                </a:path>
                <a:path w="1379220" h="3086100">
                  <a:moveTo>
                    <a:pt x="310654" y="3044494"/>
                  </a:moveTo>
                  <a:lnTo>
                    <a:pt x="307809" y="3041650"/>
                  </a:lnTo>
                  <a:lnTo>
                    <a:pt x="300786" y="3041650"/>
                  </a:lnTo>
                  <a:lnTo>
                    <a:pt x="297942" y="3044494"/>
                  </a:lnTo>
                  <a:lnTo>
                    <a:pt x="297942" y="3051518"/>
                  </a:lnTo>
                  <a:lnTo>
                    <a:pt x="300786" y="3054350"/>
                  </a:lnTo>
                  <a:lnTo>
                    <a:pt x="307809" y="3054350"/>
                  </a:lnTo>
                  <a:lnTo>
                    <a:pt x="310654" y="3051518"/>
                  </a:lnTo>
                  <a:lnTo>
                    <a:pt x="310654" y="3044494"/>
                  </a:lnTo>
                  <a:close/>
                </a:path>
                <a:path w="1379220" h="3086100">
                  <a:moveTo>
                    <a:pt x="310654" y="1520494"/>
                  </a:moveTo>
                  <a:lnTo>
                    <a:pt x="307809" y="1517650"/>
                  </a:lnTo>
                  <a:lnTo>
                    <a:pt x="300786" y="1517650"/>
                  </a:lnTo>
                  <a:lnTo>
                    <a:pt x="297942" y="1520494"/>
                  </a:lnTo>
                  <a:lnTo>
                    <a:pt x="297942" y="1527517"/>
                  </a:lnTo>
                  <a:lnTo>
                    <a:pt x="300786" y="1530350"/>
                  </a:lnTo>
                  <a:lnTo>
                    <a:pt x="307809" y="1530350"/>
                  </a:lnTo>
                  <a:lnTo>
                    <a:pt x="310654" y="1527517"/>
                  </a:lnTo>
                  <a:lnTo>
                    <a:pt x="310654" y="1520494"/>
                  </a:lnTo>
                  <a:close/>
                </a:path>
                <a:path w="1379220" h="3086100">
                  <a:moveTo>
                    <a:pt x="310654" y="34594"/>
                  </a:moveTo>
                  <a:lnTo>
                    <a:pt x="307809" y="31750"/>
                  </a:lnTo>
                  <a:lnTo>
                    <a:pt x="300786" y="31750"/>
                  </a:lnTo>
                  <a:lnTo>
                    <a:pt x="297942" y="34594"/>
                  </a:lnTo>
                  <a:lnTo>
                    <a:pt x="297942" y="41617"/>
                  </a:lnTo>
                  <a:lnTo>
                    <a:pt x="300786" y="44450"/>
                  </a:lnTo>
                  <a:lnTo>
                    <a:pt x="307809" y="44450"/>
                  </a:lnTo>
                  <a:lnTo>
                    <a:pt x="310654" y="41617"/>
                  </a:lnTo>
                  <a:lnTo>
                    <a:pt x="310654" y="34594"/>
                  </a:lnTo>
                  <a:close/>
                </a:path>
                <a:path w="1379220" h="3086100">
                  <a:moveTo>
                    <a:pt x="312915" y="1091057"/>
                  </a:moveTo>
                  <a:lnTo>
                    <a:pt x="309765" y="1084770"/>
                  </a:lnTo>
                  <a:lnTo>
                    <a:pt x="305955" y="1083500"/>
                  </a:lnTo>
                  <a:lnTo>
                    <a:pt x="299681" y="1086637"/>
                  </a:lnTo>
                  <a:lnTo>
                    <a:pt x="298411" y="1090447"/>
                  </a:lnTo>
                  <a:lnTo>
                    <a:pt x="299110" y="1091869"/>
                  </a:lnTo>
                  <a:lnTo>
                    <a:pt x="294043" y="1096416"/>
                  </a:lnTo>
                  <a:lnTo>
                    <a:pt x="293827" y="1100429"/>
                  </a:lnTo>
                  <a:lnTo>
                    <a:pt x="298500" y="1105649"/>
                  </a:lnTo>
                  <a:lnTo>
                    <a:pt x="302514" y="1105877"/>
                  </a:lnTo>
                  <a:lnTo>
                    <a:pt x="307746" y="1101178"/>
                  </a:lnTo>
                  <a:lnTo>
                    <a:pt x="307975" y="1097165"/>
                  </a:lnTo>
                  <a:lnTo>
                    <a:pt x="307682" y="1096848"/>
                  </a:lnTo>
                  <a:lnTo>
                    <a:pt x="311645" y="1094867"/>
                  </a:lnTo>
                  <a:lnTo>
                    <a:pt x="312915" y="1091057"/>
                  </a:lnTo>
                  <a:close/>
                </a:path>
                <a:path w="1379220" h="3086100">
                  <a:moveTo>
                    <a:pt x="317766" y="2301875"/>
                  </a:moveTo>
                  <a:lnTo>
                    <a:pt x="316496" y="2298052"/>
                  </a:lnTo>
                  <a:lnTo>
                    <a:pt x="310222" y="2294915"/>
                  </a:lnTo>
                  <a:lnTo>
                    <a:pt x="306400" y="2296185"/>
                  </a:lnTo>
                  <a:lnTo>
                    <a:pt x="303263" y="2302472"/>
                  </a:lnTo>
                  <a:lnTo>
                    <a:pt x="304533" y="2306294"/>
                  </a:lnTo>
                  <a:lnTo>
                    <a:pt x="310807" y="2309418"/>
                  </a:lnTo>
                  <a:lnTo>
                    <a:pt x="314617" y="2308148"/>
                  </a:lnTo>
                  <a:lnTo>
                    <a:pt x="317766" y="2301875"/>
                  </a:lnTo>
                  <a:close/>
                </a:path>
                <a:path w="1379220" h="3086100">
                  <a:moveTo>
                    <a:pt x="325132" y="1113332"/>
                  </a:moveTo>
                  <a:lnTo>
                    <a:pt x="321983" y="1107059"/>
                  </a:lnTo>
                  <a:lnTo>
                    <a:pt x="318173" y="1105789"/>
                  </a:lnTo>
                  <a:lnTo>
                    <a:pt x="311899" y="1108913"/>
                  </a:lnTo>
                  <a:lnTo>
                    <a:pt x="310629" y="1112735"/>
                  </a:lnTo>
                  <a:lnTo>
                    <a:pt x="313766" y="1119022"/>
                  </a:lnTo>
                  <a:lnTo>
                    <a:pt x="317588" y="1120292"/>
                  </a:lnTo>
                  <a:lnTo>
                    <a:pt x="323862" y="1117155"/>
                  </a:lnTo>
                  <a:lnTo>
                    <a:pt x="325132" y="1113332"/>
                  </a:lnTo>
                  <a:close/>
                </a:path>
                <a:path w="1379220" h="3086100">
                  <a:moveTo>
                    <a:pt x="327101" y="1080439"/>
                  </a:moveTo>
                  <a:lnTo>
                    <a:pt x="322414" y="1075207"/>
                  </a:lnTo>
                  <a:lnTo>
                    <a:pt x="318401" y="1074991"/>
                  </a:lnTo>
                  <a:lnTo>
                    <a:pt x="313169" y="1079677"/>
                  </a:lnTo>
                  <a:lnTo>
                    <a:pt x="312953" y="1083691"/>
                  </a:lnTo>
                  <a:lnTo>
                    <a:pt x="317627" y="1088910"/>
                  </a:lnTo>
                  <a:lnTo>
                    <a:pt x="321640" y="1089139"/>
                  </a:lnTo>
                  <a:lnTo>
                    <a:pt x="326872" y="1084453"/>
                  </a:lnTo>
                  <a:lnTo>
                    <a:pt x="327101" y="1080439"/>
                  </a:lnTo>
                  <a:close/>
                </a:path>
                <a:path w="1379220" h="3086100">
                  <a:moveTo>
                    <a:pt x="329692" y="2279421"/>
                  </a:moveTo>
                  <a:lnTo>
                    <a:pt x="328409" y="2275611"/>
                  </a:lnTo>
                  <a:lnTo>
                    <a:pt x="322135" y="2272474"/>
                  </a:lnTo>
                  <a:lnTo>
                    <a:pt x="318325" y="2273744"/>
                  </a:lnTo>
                  <a:lnTo>
                    <a:pt x="315188" y="2280031"/>
                  </a:lnTo>
                  <a:lnTo>
                    <a:pt x="316458" y="2283841"/>
                  </a:lnTo>
                  <a:lnTo>
                    <a:pt x="322732" y="2286978"/>
                  </a:lnTo>
                  <a:lnTo>
                    <a:pt x="326542" y="2285708"/>
                  </a:lnTo>
                  <a:lnTo>
                    <a:pt x="329692" y="2279421"/>
                  </a:lnTo>
                  <a:close/>
                </a:path>
                <a:path w="1379220" h="3086100">
                  <a:moveTo>
                    <a:pt x="336067" y="3044494"/>
                  </a:moveTo>
                  <a:lnTo>
                    <a:pt x="333222" y="3041650"/>
                  </a:lnTo>
                  <a:lnTo>
                    <a:pt x="326199" y="3041650"/>
                  </a:lnTo>
                  <a:lnTo>
                    <a:pt x="323354" y="3044494"/>
                  </a:lnTo>
                  <a:lnTo>
                    <a:pt x="323354" y="3051518"/>
                  </a:lnTo>
                  <a:lnTo>
                    <a:pt x="326199" y="3054350"/>
                  </a:lnTo>
                  <a:lnTo>
                    <a:pt x="333222" y="3054350"/>
                  </a:lnTo>
                  <a:lnTo>
                    <a:pt x="336067" y="3051518"/>
                  </a:lnTo>
                  <a:lnTo>
                    <a:pt x="336067" y="3044494"/>
                  </a:lnTo>
                  <a:close/>
                </a:path>
                <a:path w="1379220" h="3086100">
                  <a:moveTo>
                    <a:pt x="336067" y="1520494"/>
                  </a:moveTo>
                  <a:lnTo>
                    <a:pt x="333222" y="1517650"/>
                  </a:lnTo>
                  <a:lnTo>
                    <a:pt x="326199" y="1517650"/>
                  </a:lnTo>
                  <a:lnTo>
                    <a:pt x="323354" y="1520494"/>
                  </a:lnTo>
                  <a:lnTo>
                    <a:pt x="323354" y="1527517"/>
                  </a:lnTo>
                  <a:lnTo>
                    <a:pt x="326199" y="1530350"/>
                  </a:lnTo>
                  <a:lnTo>
                    <a:pt x="333222" y="1530350"/>
                  </a:lnTo>
                  <a:lnTo>
                    <a:pt x="336067" y="1527517"/>
                  </a:lnTo>
                  <a:lnTo>
                    <a:pt x="336067" y="1520494"/>
                  </a:lnTo>
                  <a:close/>
                </a:path>
                <a:path w="1379220" h="3086100">
                  <a:moveTo>
                    <a:pt x="336067" y="34594"/>
                  </a:moveTo>
                  <a:lnTo>
                    <a:pt x="333222" y="31750"/>
                  </a:lnTo>
                  <a:lnTo>
                    <a:pt x="326199" y="31750"/>
                  </a:lnTo>
                  <a:lnTo>
                    <a:pt x="323354" y="34594"/>
                  </a:lnTo>
                  <a:lnTo>
                    <a:pt x="323354" y="41617"/>
                  </a:lnTo>
                  <a:lnTo>
                    <a:pt x="326199" y="44450"/>
                  </a:lnTo>
                  <a:lnTo>
                    <a:pt x="333222" y="44450"/>
                  </a:lnTo>
                  <a:lnTo>
                    <a:pt x="336067" y="41617"/>
                  </a:lnTo>
                  <a:lnTo>
                    <a:pt x="336067" y="34594"/>
                  </a:lnTo>
                  <a:close/>
                </a:path>
                <a:path w="1379220" h="3086100">
                  <a:moveTo>
                    <a:pt x="337350" y="1135621"/>
                  </a:moveTo>
                  <a:lnTo>
                    <a:pt x="334200" y="1129334"/>
                  </a:lnTo>
                  <a:lnTo>
                    <a:pt x="330390" y="1128064"/>
                  </a:lnTo>
                  <a:lnTo>
                    <a:pt x="324116" y="1131201"/>
                  </a:lnTo>
                  <a:lnTo>
                    <a:pt x="322846" y="1135011"/>
                  </a:lnTo>
                  <a:lnTo>
                    <a:pt x="325996" y="1141298"/>
                  </a:lnTo>
                  <a:lnTo>
                    <a:pt x="329806" y="1142568"/>
                  </a:lnTo>
                  <a:lnTo>
                    <a:pt x="336080" y="1139431"/>
                  </a:lnTo>
                  <a:lnTo>
                    <a:pt x="337350" y="1135621"/>
                  </a:lnTo>
                  <a:close/>
                </a:path>
                <a:path w="1379220" h="3086100">
                  <a:moveTo>
                    <a:pt x="341604" y="2256980"/>
                  </a:moveTo>
                  <a:lnTo>
                    <a:pt x="340334" y="2253170"/>
                  </a:lnTo>
                  <a:lnTo>
                    <a:pt x="334060" y="2250033"/>
                  </a:lnTo>
                  <a:lnTo>
                    <a:pt x="330250" y="2251303"/>
                  </a:lnTo>
                  <a:lnTo>
                    <a:pt x="327113" y="2257590"/>
                  </a:lnTo>
                  <a:lnTo>
                    <a:pt x="328383" y="2261400"/>
                  </a:lnTo>
                  <a:lnTo>
                    <a:pt x="334657" y="2264537"/>
                  </a:lnTo>
                  <a:lnTo>
                    <a:pt x="338467" y="2263267"/>
                  </a:lnTo>
                  <a:lnTo>
                    <a:pt x="341604" y="2256980"/>
                  </a:lnTo>
                  <a:close/>
                </a:path>
                <a:path w="1379220" h="3086100">
                  <a:moveTo>
                    <a:pt x="346227" y="1063701"/>
                  </a:moveTo>
                  <a:lnTo>
                    <a:pt x="341541" y="1058481"/>
                  </a:lnTo>
                  <a:lnTo>
                    <a:pt x="337527" y="1058252"/>
                  </a:lnTo>
                  <a:lnTo>
                    <a:pt x="332295" y="1062939"/>
                  </a:lnTo>
                  <a:lnTo>
                    <a:pt x="332079" y="1066952"/>
                  </a:lnTo>
                  <a:lnTo>
                    <a:pt x="336753" y="1072184"/>
                  </a:lnTo>
                  <a:lnTo>
                    <a:pt x="340766" y="1072400"/>
                  </a:lnTo>
                  <a:lnTo>
                    <a:pt x="345998" y="1067714"/>
                  </a:lnTo>
                  <a:lnTo>
                    <a:pt x="346227" y="1063701"/>
                  </a:lnTo>
                  <a:close/>
                </a:path>
                <a:path w="1379220" h="3086100">
                  <a:moveTo>
                    <a:pt x="349567" y="1157897"/>
                  </a:moveTo>
                  <a:lnTo>
                    <a:pt x="346430" y="1151623"/>
                  </a:lnTo>
                  <a:lnTo>
                    <a:pt x="342607" y="1150353"/>
                  </a:lnTo>
                  <a:lnTo>
                    <a:pt x="336334" y="1153490"/>
                  </a:lnTo>
                  <a:lnTo>
                    <a:pt x="335064" y="1157300"/>
                  </a:lnTo>
                  <a:lnTo>
                    <a:pt x="338213" y="1163586"/>
                  </a:lnTo>
                  <a:lnTo>
                    <a:pt x="342023" y="1164856"/>
                  </a:lnTo>
                  <a:lnTo>
                    <a:pt x="348297" y="1161719"/>
                  </a:lnTo>
                  <a:lnTo>
                    <a:pt x="349567" y="1157897"/>
                  </a:lnTo>
                  <a:close/>
                </a:path>
                <a:path w="1379220" h="3086100">
                  <a:moveTo>
                    <a:pt x="353529" y="2234539"/>
                  </a:moveTo>
                  <a:lnTo>
                    <a:pt x="352259" y="2230729"/>
                  </a:lnTo>
                  <a:lnTo>
                    <a:pt x="345986" y="2227592"/>
                  </a:lnTo>
                  <a:lnTo>
                    <a:pt x="342176" y="2228862"/>
                  </a:lnTo>
                  <a:lnTo>
                    <a:pt x="339026" y="2235149"/>
                  </a:lnTo>
                  <a:lnTo>
                    <a:pt x="340309" y="2238959"/>
                  </a:lnTo>
                  <a:lnTo>
                    <a:pt x="346583" y="2242096"/>
                  </a:lnTo>
                  <a:lnTo>
                    <a:pt x="350393" y="2240826"/>
                  </a:lnTo>
                  <a:lnTo>
                    <a:pt x="353529" y="2234539"/>
                  </a:lnTo>
                  <a:close/>
                </a:path>
                <a:path w="1379220" h="3086100">
                  <a:moveTo>
                    <a:pt x="361480" y="3044494"/>
                  </a:moveTo>
                  <a:lnTo>
                    <a:pt x="358635" y="3041650"/>
                  </a:lnTo>
                  <a:lnTo>
                    <a:pt x="351612" y="3041650"/>
                  </a:lnTo>
                  <a:lnTo>
                    <a:pt x="348767" y="3044494"/>
                  </a:lnTo>
                  <a:lnTo>
                    <a:pt x="348767" y="3051518"/>
                  </a:lnTo>
                  <a:lnTo>
                    <a:pt x="351612" y="3054350"/>
                  </a:lnTo>
                  <a:lnTo>
                    <a:pt x="358635" y="3054350"/>
                  </a:lnTo>
                  <a:lnTo>
                    <a:pt x="361480" y="3051518"/>
                  </a:lnTo>
                  <a:lnTo>
                    <a:pt x="361480" y="3044494"/>
                  </a:lnTo>
                  <a:close/>
                </a:path>
                <a:path w="1379220" h="3086100">
                  <a:moveTo>
                    <a:pt x="361480" y="1520494"/>
                  </a:moveTo>
                  <a:lnTo>
                    <a:pt x="358635" y="1517650"/>
                  </a:lnTo>
                  <a:lnTo>
                    <a:pt x="351612" y="1517650"/>
                  </a:lnTo>
                  <a:lnTo>
                    <a:pt x="348767" y="1520494"/>
                  </a:lnTo>
                  <a:lnTo>
                    <a:pt x="348767" y="1527517"/>
                  </a:lnTo>
                  <a:lnTo>
                    <a:pt x="351612" y="1530350"/>
                  </a:lnTo>
                  <a:lnTo>
                    <a:pt x="358635" y="1530350"/>
                  </a:lnTo>
                  <a:lnTo>
                    <a:pt x="361480" y="1527517"/>
                  </a:lnTo>
                  <a:lnTo>
                    <a:pt x="361480" y="1520494"/>
                  </a:lnTo>
                  <a:close/>
                </a:path>
                <a:path w="1379220" h="3086100">
                  <a:moveTo>
                    <a:pt x="361480" y="34594"/>
                  </a:moveTo>
                  <a:lnTo>
                    <a:pt x="358635" y="31750"/>
                  </a:lnTo>
                  <a:lnTo>
                    <a:pt x="351612" y="31750"/>
                  </a:lnTo>
                  <a:lnTo>
                    <a:pt x="348767" y="34594"/>
                  </a:lnTo>
                  <a:lnTo>
                    <a:pt x="348767" y="41617"/>
                  </a:lnTo>
                  <a:lnTo>
                    <a:pt x="351612" y="44450"/>
                  </a:lnTo>
                  <a:lnTo>
                    <a:pt x="358635" y="44450"/>
                  </a:lnTo>
                  <a:lnTo>
                    <a:pt x="361480" y="41617"/>
                  </a:lnTo>
                  <a:lnTo>
                    <a:pt x="361480" y="34594"/>
                  </a:lnTo>
                  <a:close/>
                </a:path>
                <a:path w="1379220" h="3086100">
                  <a:moveTo>
                    <a:pt x="361784" y="1180185"/>
                  </a:moveTo>
                  <a:lnTo>
                    <a:pt x="358648" y="1173899"/>
                  </a:lnTo>
                  <a:lnTo>
                    <a:pt x="354838" y="1172629"/>
                  </a:lnTo>
                  <a:lnTo>
                    <a:pt x="348551" y="1175766"/>
                  </a:lnTo>
                  <a:lnTo>
                    <a:pt x="347281" y="1179576"/>
                  </a:lnTo>
                  <a:lnTo>
                    <a:pt x="350431" y="1185862"/>
                  </a:lnTo>
                  <a:lnTo>
                    <a:pt x="354241" y="1187132"/>
                  </a:lnTo>
                  <a:lnTo>
                    <a:pt x="360514" y="1183995"/>
                  </a:lnTo>
                  <a:lnTo>
                    <a:pt x="361784" y="1180185"/>
                  </a:lnTo>
                  <a:close/>
                </a:path>
                <a:path w="1379220" h="3086100">
                  <a:moveTo>
                    <a:pt x="365353" y="1046962"/>
                  </a:moveTo>
                  <a:lnTo>
                    <a:pt x="360667" y="1041742"/>
                  </a:lnTo>
                  <a:lnTo>
                    <a:pt x="356654" y="1041514"/>
                  </a:lnTo>
                  <a:lnTo>
                    <a:pt x="351421" y="1046213"/>
                  </a:lnTo>
                  <a:lnTo>
                    <a:pt x="351193" y="1050226"/>
                  </a:lnTo>
                  <a:lnTo>
                    <a:pt x="355879" y="1055446"/>
                  </a:lnTo>
                  <a:lnTo>
                    <a:pt x="359892" y="1055674"/>
                  </a:lnTo>
                  <a:lnTo>
                    <a:pt x="365125" y="1050975"/>
                  </a:lnTo>
                  <a:lnTo>
                    <a:pt x="365353" y="1046962"/>
                  </a:lnTo>
                  <a:close/>
                </a:path>
                <a:path w="1379220" h="3086100">
                  <a:moveTo>
                    <a:pt x="365455" y="2212098"/>
                  </a:moveTo>
                  <a:lnTo>
                    <a:pt x="364185" y="2208288"/>
                  </a:lnTo>
                  <a:lnTo>
                    <a:pt x="357911" y="2205151"/>
                  </a:lnTo>
                  <a:lnTo>
                    <a:pt x="354101" y="2206421"/>
                  </a:lnTo>
                  <a:lnTo>
                    <a:pt x="350951" y="2212708"/>
                  </a:lnTo>
                  <a:lnTo>
                    <a:pt x="352221" y="2216518"/>
                  </a:lnTo>
                  <a:lnTo>
                    <a:pt x="358495" y="2219655"/>
                  </a:lnTo>
                  <a:lnTo>
                    <a:pt x="362318" y="2218385"/>
                  </a:lnTo>
                  <a:lnTo>
                    <a:pt x="365455" y="2212098"/>
                  </a:lnTo>
                  <a:close/>
                </a:path>
                <a:path w="1379220" h="3086100">
                  <a:moveTo>
                    <a:pt x="374002" y="1202474"/>
                  </a:moveTo>
                  <a:lnTo>
                    <a:pt x="370865" y="1196187"/>
                  </a:lnTo>
                  <a:lnTo>
                    <a:pt x="367055" y="1194917"/>
                  </a:lnTo>
                  <a:lnTo>
                    <a:pt x="360781" y="1198054"/>
                  </a:lnTo>
                  <a:lnTo>
                    <a:pt x="359511" y="1201864"/>
                  </a:lnTo>
                  <a:lnTo>
                    <a:pt x="362648" y="1208151"/>
                  </a:lnTo>
                  <a:lnTo>
                    <a:pt x="366458" y="1209421"/>
                  </a:lnTo>
                  <a:lnTo>
                    <a:pt x="372732" y="1206284"/>
                  </a:lnTo>
                  <a:lnTo>
                    <a:pt x="374002" y="1202474"/>
                  </a:lnTo>
                  <a:close/>
                </a:path>
                <a:path w="1379220" h="3086100">
                  <a:moveTo>
                    <a:pt x="377380" y="2189657"/>
                  </a:moveTo>
                  <a:lnTo>
                    <a:pt x="376110" y="2185847"/>
                  </a:lnTo>
                  <a:lnTo>
                    <a:pt x="369836" y="2182711"/>
                  </a:lnTo>
                  <a:lnTo>
                    <a:pt x="366014" y="2183981"/>
                  </a:lnTo>
                  <a:lnTo>
                    <a:pt x="362877" y="2190254"/>
                  </a:lnTo>
                  <a:lnTo>
                    <a:pt x="364147" y="2194077"/>
                  </a:lnTo>
                  <a:lnTo>
                    <a:pt x="370420" y="2197214"/>
                  </a:lnTo>
                  <a:lnTo>
                    <a:pt x="374230" y="2195944"/>
                  </a:lnTo>
                  <a:lnTo>
                    <a:pt x="377380" y="2189657"/>
                  </a:lnTo>
                  <a:close/>
                </a:path>
                <a:path w="1379220" h="3086100">
                  <a:moveTo>
                    <a:pt x="384467" y="1030236"/>
                  </a:moveTo>
                  <a:lnTo>
                    <a:pt x="379793" y="1025004"/>
                  </a:lnTo>
                  <a:lnTo>
                    <a:pt x="375780" y="1024788"/>
                  </a:lnTo>
                  <a:lnTo>
                    <a:pt x="370547" y="1029474"/>
                  </a:lnTo>
                  <a:lnTo>
                    <a:pt x="370319" y="1033487"/>
                  </a:lnTo>
                  <a:lnTo>
                    <a:pt x="375005" y="1038707"/>
                  </a:lnTo>
                  <a:lnTo>
                    <a:pt x="379018" y="1038936"/>
                  </a:lnTo>
                  <a:lnTo>
                    <a:pt x="384251" y="1034249"/>
                  </a:lnTo>
                  <a:lnTo>
                    <a:pt x="384467" y="1030236"/>
                  </a:lnTo>
                  <a:close/>
                </a:path>
                <a:path w="1379220" h="3086100">
                  <a:moveTo>
                    <a:pt x="386232" y="1224749"/>
                  </a:moveTo>
                  <a:lnTo>
                    <a:pt x="383082" y="1218463"/>
                  </a:lnTo>
                  <a:lnTo>
                    <a:pt x="379272" y="1217193"/>
                  </a:lnTo>
                  <a:lnTo>
                    <a:pt x="372999" y="1220330"/>
                  </a:lnTo>
                  <a:lnTo>
                    <a:pt x="371729" y="1224140"/>
                  </a:lnTo>
                  <a:lnTo>
                    <a:pt x="374865" y="1230426"/>
                  </a:lnTo>
                  <a:lnTo>
                    <a:pt x="378675" y="1231696"/>
                  </a:lnTo>
                  <a:lnTo>
                    <a:pt x="384949" y="1228559"/>
                  </a:lnTo>
                  <a:lnTo>
                    <a:pt x="386232" y="1224749"/>
                  </a:lnTo>
                  <a:close/>
                </a:path>
                <a:path w="1379220" h="3086100">
                  <a:moveTo>
                    <a:pt x="386892" y="3044494"/>
                  </a:moveTo>
                  <a:lnTo>
                    <a:pt x="384048" y="3041650"/>
                  </a:lnTo>
                  <a:lnTo>
                    <a:pt x="377024" y="3041650"/>
                  </a:lnTo>
                  <a:lnTo>
                    <a:pt x="374180" y="3044494"/>
                  </a:lnTo>
                  <a:lnTo>
                    <a:pt x="374180" y="3051518"/>
                  </a:lnTo>
                  <a:lnTo>
                    <a:pt x="377024" y="3054350"/>
                  </a:lnTo>
                  <a:lnTo>
                    <a:pt x="384048" y="3054350"/>
                  </a:lnTo>
                  <a:lnTo>
                    <a:pt x="386892" y="3051518"/>
                  </a:lnTo>
                  <a:lnTo>
                    <a:pt x="386892" y="3044494"/>
                  </a:lnTo>
                  <a:close/>
                </a:path>
                <a:path w="1379220" h="3086100">
                  <a:moveTo>
                    <a:pt x="386892" y="1520494"/>
                  </a:moveTo>
                  <a:lnTo>
                    <a:pt x="384048" y="1517650"/>
                  </a:lnTo>
                  <a:lnTo>
                    <a:pt x="377024" y="1517650"/>
                  </a:lnTo>
                  <a:lnTo>
                    <a:pt x="374180" y="1520494"/>
                  </a:lnTo>
                  <a:lnTo>
                    <a:pt x="374180" y="1527517"/>
                  </a:lnTo>
                  <a:lnTo>
                    <a:pt x="377024" y="1530350"/>
                  </a:lnTo>
                  <a:lnTo>
                    <a:pt x="384048" y="1530350"/>
                  </a:lnTo>
                  <a:lnTo>
                    <a:pt x="386892" y="1527517"/>
                  </a:lnTo>
                  <a:lnTo>
                    <a:pt x="386892" y="1520494"/>
                  </a:lnTo>
                  <a:close/>
                </a:path>
                <a:path w="1379220" h="3086100">
                  <a:moveTo>
                    <a:pt x="386892" y="34594"/>
                  </a:moveTo>
                  <a:lnTo>
                    <a:pt x="384048" y="31750"/>
                  </a:lnTo>
                  <a:lnTo>
                    <a:pt x="377024" y="31750"/>
                  </a:lnTo>
                  <a:lnTo>
                    <a:pt x="374180" y="34594"/>
                  </a:lnTo>
                  <a:lnTo>
                    <a:pt x="374180" y="41617"/>
                  </a:lnTo>
                  <a:lnTo>
                    <a:pt x="377024" y="44450"/>
                  </a:lnTo>
                  <a:lnTo>
                    <a:pt x="384048" y="44450"/>
                  </a:lnTo>
                  <a:lnTo>
                    <a:pt x="386892" y="41617"/>
                  </a:lnTo>
                  <a:lnTo>
                    <a:pt x="386892" y="34594"/>
                  </a:lnTo>
                  <a:close/>
                </a:path>
                <a:path w="1379220" h="3086100">
                  <a:moveTo>
                    <a:pt x="389305" y="2167217"/>
                  </a:moveTo>
                  <a:lnTo>
                    <a:pt x="388035" y="2163394"/>
                  </a:lnTo>
                  <a:lnTo>
                    <a:pt x="381762" y="2160257"/>
                  </a:lnTo>
                  <a:lnTo>
                    <a:pt x="377939" y="2161540"/>
                  </a:lnTo>
                  <a:lnTo>
                    <a:pt x="374802" y="2167813"/>
                  </a:lnTo>
                  <a:lnTo>
                    <a:pt x="376072" y="2171636"/>
                  </a:lnTo>
                  <a:lnTo>
                    <a:pt x="382346" y="2174773"/>
                  </a:lnTo>
                  <a:lnTo>
                    <a:pt x="386156" y="2173503"/>
                  </a:lnTo>
                  <a:lnTo>
                    <a:pt x="389305" y="2167217"/>
                  </a:lnTo>
                  <a:close/>
                </a:path>
                <a:path w="1379220" h="3086100">
                  <a:moveTo>
                    <a:pt x="398449" y="1247038"/>
                  </a:moveTo>
                  <a:lnTo>
                    <a:pt x="395300" y="1240751"/>
                  </a:lnTo>
                  <a:lnTo>
                    <a:pt x="391490" y="1239481"/>
                  </a:lnTo>
                  <a:lnTo>
                    <a:pt x="385216" y="1242618"/>
                  </a:lnTo>
                  <a:lnTo>
                    <a:pt x="383946" y="1246428"/>
                  </a:lnTo>
                  <a:lnTo>
                    <a:pt x="387083" y="1252715"/>
                  </a:lnTo>
                  <a:lnTo>
                    <a:pt x="390906" y="1253985"/>
                  </a:lnTo>
                  <a:lnTo>
                    <a:pt x="397179" y="1250848"/>
                  </a:lnTo>
                  <a:lnTo>
                    <a:pt x="398449" y="1247038"/>
                  </a:lnTo>
                  <a:close/>
                </a:path>
                <a:path w="1379220" h="3086100">
                  <a:moveTo>
                    <a:pt x="401218" y="2144776"/>
                  </a:moveTo>
                  <a:lnTo>
                    <a:pt x="399948" y="2140953"/>
                  </a:lnTo>
                  <a:lnTo>
                    <a:pt x="393674" y="2137816"/>
                  </a:lnTo>
                  <a:lnTo>
                    <a:pt x="389864" y="2139086"/>
                  </a:lnTo>
                  <a:lnTo>
                    <a:pt x="386727" y="2145373"/>
                  </a:lnTo>
                  <a:lnTo>
                    <a:pt x="387997" y="2149195"/>
                  </a:lnTo>
                  <a:lnTo>
                    <a:pt x="394271" y="2152332"/>
                  </a:lnTo>
                  <a:lnTo>
                    <a:pt x="398081" y="2151049"/>
                  </a:lnTo>
                  <a:lnTo>
                    <a:pt x="401218" y="2144776"/>
                  </a:lnTo>
                  <a:close/>
                </a:path>
                <a:path w="1379220" h="3086100">
                  <a:moveTo>
                    <a:pt x="403593" y="1013498"/>
                  </a:moveTo>
                  <a:lnTo>
                    <a:pt x="398919" y="1008278"/>
                  </a:lnTo>
                  <a:lnTo>
                    <a:pt x="394906" y="1008049"/>
                  </a:lnTo>
                  <a:lnTo>
                    <a:pt x="389674" y="1012736"/>
                  </a:lnTo>
                  <a:lnTo>
                    <a:pt x="389445" y="1016749"/>
                  </a:lnTo>
                  <a:lnTo>
                    <a:pt x="394131" y="1021981"/>
                  </a:lnTo>
                  <a:lnTo>
                    <a:pt x="398145" y="1022197"/>
                  </a:lnTo>
                  <a:lnTo>
                    <a:pt x="403377" y="1017511"/>
                  </a:lnTo>
                  <a:lnTo>
                    <a:pt x="403593" y="1013498"/>
                  </a:lnTo>
                  <a:close/>
                </a:path>
                <a:path w="1379220" h="3086100">
                  <a:moveTo>
                    <a:pt x="410667" y="1269314"/>
                  </a:moveTo>
                  <a:lnTo>
                    <a:pt x="407517" y="1263027"/>
                  </a:lnTo>
                  <a:lnTo>
                    <a:pt x="403707" y="1261757"/>
                  </a:lnTo>
                  <a:lnTo>
                    <a:pt x="397433" y="1264894"/>
                  </a:lnTo>
                  <a:lnTo>
                    <a:pt x="396163" y="1268704"/>
                  </a:lnTo>
                  <a:lnTo>
                    <a:pt x="399300" y="1274991"/>
                  </a:lnTo>
                  <a:lnTo>
                    <a:pt x="403123" y="1276261"/>
                  </a:lnTo>
                  <a:lnTo>
                    <a:pt x="409397" y="1273124"/>
                  </a:lnTo>
                  <a:lnTo>
                    <a:pt x="410667" y="1269314"/>
                  </a:lnTo>
                  <a:close/>
                </a:path>
                <a:path w="1379220" h="3086100">
                  <a:moveTo>
                    <a:pt x="412305" y="3044494"/>
                  </a:moveTo>
                  <a:lnTo>
                    <a:pt x="409460" y="3041650"/>
                  </a:lnTo>
                  <a:lnTo>
                    <a:pt x="402437" y="3041650"/>
                  </a:lnTo>
                  <a:lnTo>
                    <a:pt x="399592" y="3044494"/>
                  </a:lnTo>
                  <a:lnTo>
                    <a:pt x="399592" y="3051518"/>
                  </a:lnTo>
                  <a:lnTo>
                    <a:pt x="402437" y="3054350"/>
                  </a:lnTo>
                  <a:lnTo>
                    <a:pt x="409460" y="3054350"/>
                  </a:lnTo>
                  <a:lnTo>
                    <a:pt x="412305" y="3051518"/>
                  </a:lnTo>
                  <a:lnTo>
                    <a:pt x="412305" y="3044494"/>
                  </a:lnTo>
                  <a:close/>
                </a:path>
                <a:path w="1379220" h="3086100">
                  <a:moveTo>
                    <a:pt x="412305" y="1520494"/>
                  </a:moveTo>
                  <a:lnTo>
                    <a:pt x="409460" y="1517650"/>
                  </a:lnTo>
                  <a:lnTo>
                    <a:pt x="402437" y="1517650"/>
                  </a:lnTo>
                  <a:lnTo>
                    <a:pt x="399592" y="1520494"/>
                  </a:lnTo>
                  <a:lnTo>
                    <a:pt x="399592" y="1527517"/>
                  </a:lnTo>
                  <a:lnTo>
                    <a:pt x="402437" y="1530350"/>
                  </a:lnTo>
                  <a:lnTo>
                    <a:pt x="409460" y="1530350"/>
                  </a:lnTo>
                  <a:lnTo>
                    <a:pt x="412305" y="1527517"/>
                  </a:lnTo>
                  <a:lnTo>
                    <a:pt x="412305" y="1520494"/>
                  </a:lnTo>
                  <a:close/>
                </a:path>
                <a:path w="1379220" h="3086100">
                  <a:moveTo>
                    <a:pt x="412305" y="34594"/>
                  </a:moveTo>
                  <a:lnTo>
                    <a:pt x="409460" y="31750"/>
                  </a:lnTo>
                  <a:lnTo>
                    <a:pt x="402437" y="31750"/>
                  </a:lnTo>
                  <a:lnTo>
                    <a:pt x="399592" y="34594"/>
                  </a:lnTo>
                  <a:lnTo>
                    <a:pt x="399592" y="41617"/>
                  </a:lnTo>
                  <a:lnTo>
                    <a:pt x="402437" y="44450"/>
                  </a:lnTo>
                  <a:lnTo>
                    <a:pt x="409460" y="44450"/>
                  </a:lnTo>
                  <a:lnTo>
                    <a:pt x="412305" y="41617"/>
                  </a:lnTo>
                  <a:lnTo>
                    <a:pt x="412305" y="34594"/>
                  </a:lnTo>
                  <a:close/>
                </a:path>
                <a:path w="1379220" h="3086100">
                  <a:moveTo>
                    <a:pt x="413143" y="2122322"/>
                  </a:moveTo>
                  <a:lnTo>
                    <a:pt x="411873" y="2118512"/>
                  </a:lnTo>
                  <a:lnTo>
                    <a:pt x="405599" y="2115375"/>
                  </a:lnTo>
                  <a:lnTo>
                    <a:pt x="401789" y="2116645"/>
                  </a:lnTo>
                  <a:lnTo>
                    <a:pt x="398640" y="2122932"/>
                  </a:lnTo>
                  <a:lnTo>
                    <a:pt x="399910" y="2126742"/>
                  </a:lnTo>
                  <a:lnTo>
                    <a:pt x="406196" y="2129879"/>
                  </a:lnTo>
                  <a:lnTo>
                    <a:pt x="410006" y="2128609"/>
                  </a:lnTo>
                  <a:lnTo>
                    <a:pt x="413143" y="2122322"/>
                  </a:lnTo>
                  <a:close/>
                </a:path>
                <a:path w="1379220" h="3086100">
                  <a:moveTo>
                    <a:pt x="422719" y="996759"/>
                  </a:moveTo>
                  <a:lnTo>
                    <a:pt x="418045" y="991539"/>
                  </a:lnTo>
                  <a:lnTo>
                    <a:pt x="414032" y="991311"/>
                  </a:lnTo>
                  <a:lnTo>
                    <a:pt x="408800" y="996010"/>
                  </a:lnTo>
                  <a:lnTo>
                    <a:pt x="408571" y="1000023"/>
                  </a:lnTo>
                  <a:lnTo>
                    <a:pt x="413258" y="1005243"/>
                  </a:lnTo>
                  <a:lnTo>
                    <a:pt x="417271" y="1005459"/>
                  </a:lnTo>
                  <a:lnTo>
                    <a:pt x="422503" y="1000772"/>
                  </a:lnTo>
                  <a:lnTo>
                    <a:pt x="422719" y="996759"/>
                  </a:lnTo>
                  <a:close/>
                </a:path>
                <a:path w="1379220" h="3086100">
                  <a:moveTo>
                    <a:pt x="422884" y="1291602"/>
                  </a:moveTo>
                  <a:lnTo>
                    <a:pt x="419747" y="1285316"/>
                  </a:lnTo>
                  <a:lnTo>
                    <a:pt x="415925" y="1284046"/>
                  </a:lnTo>
                  <a:lnTo>
                    <a:pt x="409651" y="1287183"/>
                  </a:lnTo>
                  <a:lnTo>
                    <a:pt x="408381" y="1290993"/>
                  </a:lnTo>
                  <a:lnTo>
                    <a:pt x="411530" y="1297279"/>
                  </a:lnTo>
                  <a:lnTo>
                    <a:pt x="415340" y="1298549"/>
                  </a:lnTo>
                  <a:lnTo>
                    <a:pt x="421614" y="1295412"/>
                  </a:lnTo>
                  <a:lnTo>
                    <a:pt x="422884" y="1291602"/>
                  </a:lnTo>
                  <a:close/>
                </a:path>
                <a:path w="1379220" h="3086100">
                  <a:moveTo>
                    <a:pt x="425069" y="2099881"/>
                  </a:moveTo>
                  <a:lnTo>
                    <a:pt x="423799" y="2096071"/>
                  </a:lnTo>
                  <a:lnTo>
                    <a:pt x="417525" y="2092934"/>
                  </a:lnTo>
                  <a:lnTo>
                    <a:pt x="413715" y="2094204"/>
                  </a:lnTo>
                  <a:lnTo>
                    <a:pt x="410565" y="2100491"/>
                  </a:lnTo>
                  <a:lnTo>
                    <a:pt x="411835" y="2104301"/>
                  </a:lnTo>
                  <a:lnTo>
                    <a:pt x="418109" y="2107438"/>
                  </a:lnTo>
                  <a:lnTo>
                    <a:pt x="421932" y="2106168"/>
                  </a:lnTo>
                  <a:lnTo>
                    <a:pt x="425069" y="2099881"/>
                  </a:lnTo>
                  <a:close/>
                </a:path>
                <a:path w="1379220" h="3086100">
                  <a:moveTo>
                    <a:pt x="435102" y="1313878"/>
                  </a:moveTo>
                  <a:lnTo>
                    <a:pt x="431965" y="1307592"/>
                  </a:lnTo>
                  <a:lnTo>
                    <a:pt x="428142" y="1306322"/>
                  </a:lnTo>
                  <a:lnTo>
                    <a:pt x="421868" y="1309458"/>
                  </a:lnTo>
                  <a:lnTo>
                    <a:pt x="420598" y="1313268"/>
                  </a:lnTo>
                  <a:lnTo>
                    <a:pt x="423748" y="1319555"/>
                  </a:lnTo>
                  <a:lnTo>
                    <a:pt x="427558" y="1320825"/>
                  </a:lnTo>
                  <a:lnTo>
                    <a:pt x="433832" y="1317688"/>
                  </a:lnTo>
                  <a:lnTo>
                    <a:pt x="435102" y="1313878"/>
                  </a:lnTo>
                  <a:close/>
                </a:path>
                <a:path w="1379220" h="3086100">
                  <a:moveTo>
                    <a:pt x="436994" y="2077440"/>
                  </a:moveTo>
                  <a:lnTo>
                    <a:pt x="435724" y="2073630"/>
                  </a:lnTo>
                  <a:lnTo>
                    <a:pt x="429450" y="2070493"/>
                  </a:lnTo>
                  <a:lnTo>
                    <a:pt x="425627" y="2071763"/>
                  </a:lnTo>
                  <a:lnTo>
                    <a:pt x="422490" y="2078050"/>
                  </a:lnTo>
                  <a:lnTo>
                    <a:pt x="423760" y="2081860"/>
                  </a:lnTo>
                  <a:lnTo>
                    <a:pt x="430034" y="2084997"/>
                  </a:lnTo>
                  <a:lnTo>
                    <a:pt x="433844" y="2083727"/>
                  </a:lnTo>
                  <a:lnTo>
                    <a:pt x="436994" y="2077440"/>
                  </a:lnTo>
                  <a:close/>
                </a:path>
                <a:path w="1379220" h="3086100">
                  <a:moveTo>
                    <a:pt x="437718" y="3044494"/>
                  </a:moveTo>
                  <a:lnTo>
                    <a:pt x="434873" y="3041650"/>
                  </a:lnTo>
                  <a:lnTo>
                    <a:pt x="427850" y="3041650"/>
                  </a:lnTo>
                  <a:lnTo>
                    <a:pt x="425005" y="3044494"/>
                  </a:lnTo>
                  <a:lnTo>
                    <a:pt x="425005" y="3051518"/>
                  </a:lnTo>
                  <a:lnTo>
                    <a:pt x="427850" y="3054350"/>
                  </a:lnTo>
                  <a:lnTo>
                    <a:pt x="434873" y="3054350"/>
                  </a:lnTo>
                  <a:lnTo>
                    <a:pt x="437718" y="3051518"/>
                  </a:lnTo>
                  <a:lnTo>
                    <a:pt x="437718" y="3044494"/>
                  </a:lnTo>
                  <a:close/>
                </a:path>
                <a:path w="1379220" h="3086100">
                  <a:moveTo>
                    <a:pt x="437718" y="1520494"/>
                  </a:moveTo>
                  <a:lnTo>
                    <a:pt x="434873" y="1517650"/>
                  </a:lnTo>
                  <a:lnTo>
                    <a:pt x="427850" y="1517650"/>
                  </a:lnTo>
                  <a:lnTo>
                    <a:pt x="425005" y="1520494"/>
                  </a:lnTo>
                  <a:lnTo>
                    <a:pt x="425005" y="1527517"/>
                  </a:lnTo>
                  <a:lnTo>
                    <a:pt x="427850" y="1530350"/>
                  </a:lnTo>
                  <a:lnTo>
                    <a:pt x="434873" y="1530350"/>
                  </a:lnTo>
                  <a:lnTo>
                    <a:pt x="437718" y="1527517"/>
                  </a:lnTo>
                  <a:lnTo>
                    <a:pt x="437718" y="1520494"/>
                  </a:lnTo>
                  <a:close/>
                </a:path>
                <a:path w="1379220" h="3086100">
                  <a:moveTo>
                    <a:pt x="437718" y="34594"/>
                  </a:moveTo>
                  <a:lnTo>
                    <a:pt x="434873" y="31750"/>
                  </a:lnTo>
                  <a:lnTo>
                    <a:pt x="427850" y="31750"/>
                  </a:lnTo>
                  <a:lnTo>
                    <a:pt x="425005" y="34594"/>
                  </a:lnTo>
                  <a:lnTo>
                    <a:pt x="425005" y="41617"/>
                  </a:lnTo>
                  <a:lnTo>
                    <a:pt x="427850" y="44450"/>
                  </a:lnTo>
                  <a:lnTo>
                    <a:pt x="434873" y="44450"/>
                  </a:lnTo>
                  <a:lnTo>
                    <a:pt x="437718" y="41617"/>
                  </a:lnTo>
                  <a:lnTo>
                    <a:pt x="437718" y="34594"/>
                  </a:lnTo>
                  <a:close/>
                </a:path>
                <a:path w="1379220" h="3086100">
                  <a:moveTo>
                    <a:pt x="441845" y="980033"/>
                  </a:moveTo>
                  <a:lnTo>
                    <a:pt x="437172" y="974801"/>
                  </a:lnTo>
                  <a:lnTo>
                    <a:pt x="433158" y="974585"/>
                  </a:lnTo>
                  <a:lnTo>
                    <a:pt x="427926" y="979271"/>
                  </a:lnTo>
                  <a:lnTo>
                    <a:pt x="427697" y="983284"/>
                  </a:lnTo>
                  <a:lnTo>
                    <a:pt x="432384" y="988504"/>
                  </a:lnTo>
                  <a:lnTo>
                    <a:pt x="436397" y="988733"/>
                  </a:lnTo>
                  <a:lnTo>
                    <a:pt x="441629" y="984046"/>
                  </a:lnTo>
                  <a:lnTo>
                    <a:pt x="441845" y="980033"/>
                  </a:lnTo>
                  <a:close/>
                </a:path>
                <a:path w="1379220" h="3086100">
                  <a:moveTo>
                    <a:pt x="447319" y="1336167"/>
                  </a:moveTo>
                  <a:lnTo>
                    <a:pt x="444182" y="1329880"/>
                  </a:lnTo>
                  <a:lnTo>
                    <a:pt x="440372" y="1328610"/>
                  </a:lnTo>
                  <a:lnTo>
                    <a:pt x="434098" y="1331747"/>
                  </a:lnTo>
                  <a:lnTo>
                    <a:pt x="432816" y="1335557"/>
                  </a:lnTo>
                  <a:lnTo>
                    <a:pt x="435965" y="1341843"/>
                  </a:lnTo>
                  <a:lnTo>
                    <a:pt x="439775" y="1343113"/>
                  </a:lnTo>
                  <a:lnTo>
                    <a:pt x="446049" y="1339977"/>
                  </a:lnTo>
                  <a:lnTo>
                    <a:pt x="447319" y="1336167"/>
                  </a:lnTo>
                  <a:close/>
                </a:path>
                <a:path w="1379220" h="3086100">
                  <a:moveTo>
                    <a:pt x="448919" y="2054999"/>
                  </a:moveTo>
                  <a:lnTo>
                    <a:pt x="447636" y="2051189"/>
                  </a:lnTo>
                  <a:lnTo>
                    <a:pt x="441363" y="2048052"/>
                  </a:lnTo>
                  <a:lnTo>
                    <a:pt x="437553" y="2049322"/>
                  </a:lnTo>
                  <a:lnTo>
                    <a:pt x="434416" y="2055609"/>
                  </a:lnTo>
                  <a:lnTo>
                    <a:pt x="435686" y="2059419"/>
                  </a:lnTo>
                  <a:lnTo>
                    <a:pt x="441960" y="2062556"/>
                  </a:lnTo>
                  <a:lnTo>
                    <a:pt x="445770" y="2061286"/>
                  </a:lnTo>
                  <a:lnTo>
                    <a:pt x="448919" y="2054999"/>
                  </a:lnTo>
                  <a:close/>
                </a:path>
                <a:path w="1379220" h="3086100">
                  <a:moveTo>
                    <a:pt x="459536" y="1358442"/>
                  </a:moveTo>
                  <a:lnTo>
                    <a:pt x="456399" y="1352156"/>
                  </a:lnTo>
                  <a:lnTo>
                    <a:pt x="452589" y="1350886"/>
                  </a:lnTo>
                  <a:lnTo>
                    <a:pt x="446316" y="1354023"/>
                  </a:lnTo>
                  <a:lnTo>
                    <a:pt x="445046" y="1357833"/>
                  </a:lnTo>
                  <a:lnTo>
                    <a:pt x="448183" y="1364119"/>
                  </a:lnTo>
                  <a:lnTo>
                    <a:pt x="451993" y="1365389"/>
                  </a:lnTo>
                  <a:lnTo>
                    <a:pt x="458266" y="1362252"/>
                  </a:lnTo>
                  <a:lnTo>
                    <a:pt x="459536" y="1358442"/>
                  </a:lnTo>
                  <a:close/>
                </a:path>
                <a:path w="1379220" h="3086100">
                  <a:moveTo>
                    <a:pt x="460832" y="2032558"/>
                  </a:moveTo>
                  <a:lnTo>
                    <a:pt x="459562" y="2028748"/>
                  </a:lnTo>
                  <a:lnTo>
                    <a:pt x="453288" y="2025611"/>
                  </a:lnTo>
                  <a:lnTo>
                    <a:pt x="449478" y="2026881"/>
                  </a:lnTo>
                  <a:lnTo>
                    <a:pt x="446341" y="2033168"/>
                  </a:lnTo>
                  <a:lnTo>
                    <a:pt x="447611" y="2036978"/>
                  </a:lnTo>
                  <a:lnTo>
                    <a:pt x="453885" y="2040115"/>
                  </a:lnTo>
                  <a:lnTo>
                    <a:pt x="457695" y="2038845"/>
                  </a:lnTo>
                  <a:lnTo>
                    <a:pt x="460832" y="2032558"/>
                  </a:lnTo>
                  <a:close/>
                </a:path>
                <a:path w="1379220" h="3086100">
                  <a:moveTo>
                    <a:pt x="460971" y="963295"/>
                  </a:moveTo>
                  <a:lnTo>
                    <a:pt x="456298" y="958075"/>
                  </a:lnTo>
                  <a:lnTo>
                    <a:pt x="452272" y="957846"/>
                  </a:lnTo>
                  <a:lnTo>
                    <a:pt x="447040" y="962533"/>
                  </a:lnTo>
                  <a:lnTo>
                    <a:pt x="446824" y="966546"/>
                  </a:lnTo>
                  <a:lnTo>
                    <a:pt x="451510" y="971778"/>
                  </a:lnTo>
                  <a:lnTo>
                    <a:pt x="455523" y="971994"/>
                  </a:lnTo>
                  <a:lnTo>
                    <a:pt x="460756" y="967308"/>
                  </a:lnTo>
                  <a:lnTo>
                    <a:pt x="460971" y="963295"/>
                  </a:lnTo>
                  <a:close/>
                </a:path>
                <a:path w="1379220" h="3086100">
                  <a:moveTo>
                    <a:pt x="463130" y="3044494"/>
                  </a:moveTo>
                  <a:lnTo>
                    <a:pt x="460286" y="3041650"/>
                  </a:lnTo>
                  <a:lnTo>
                    <a:pt x="453263" y="3041650"/>
                  </a:lnTo>
                  <a:lnTo>
                    <a:pt x="450418" y="3044494"/>
                  </a:lnTo>
                  <a:lnTo>
                    <a:pt x="450418" y="3051518"/>
                  </a:lnTo>
                  <a:lnTo>
                    <a:pt x="453263" y="3054350"/>
                  </a:lnTo>
                  <a:lnTo>
                    <a:pt x="460286" y="3054350"/>
                  </a:lnTo>
                  <a:lnTo>
                    <a:pt x="463130" y="3051518"/>
                  </a:lnTo>
                  <a:lnTo>
                    <a:pt x="463130" y="3044494"/>
                  </a:lnTo>
                  <a:close/>
                </a:path>
                <a:path w="1379220" h="3086100">
                  <a:moveTo>
                    <a:pt x="463130" y="1520494"/>
                  </a:moveTo>
                  <a:lnTo>
                    <a:pt x="460286" y="1517650"/>
                  </a:lnTo>
                  <a:lnTo>
                    <a:pt x="453263" y="1517650"/>
                  </a:lnTo>
                  <a:lnTo>
                    <a:pt x="450418" y="1520494"/>
                  </a:lnTo>
                  <a:lnTo>
                    <a:pt x="450418" y="1527517"/>
                  </a:lnTo>
                  <a:lnTo>
                    <a:pt x="453263" y="1530350"/>
                  </a:lnTo>
                  <a:lnTo>
                    <a:pt x="460286" y="1530350"/>
                  </a:lnTo>
                  <a:lnTo>
                    <a:pt x="463130" y="1527517"/>
                  </a:lnTo>
                  <a:lnTo>
                    <a:pt x="463130" y="1520494"/>
                  </a:lnTo>
                  <a:close/>
                </a:path>
                <a:path w="1379220" h="3086100">
                  <a:moveTo>
                    <a:pt x="463130" y="34594"/>
                  </a:moveTo>
                  <a:lnTo>
                    <a:pt x="460286" y="31750"/>
                  </a:lnTo>
                  <a:lnTo>
                    <a:pt x="453263" y="31750"/>
                  </a:lnTo>
                  <a:lnTo>
                    <a:pt x="450418" y="34594"/>
                  </a:lnTo>
                  <a:lnTo>
                    <a:pt x="450418" y="41617"/>
                  </a:lnTo>
                  <a:lnTo>
                    <a:pt x="453263" y="44450"/>
                  </a:lnTo>
                  <a:lnTo>
                    <a:pt x="460286" y="44450"/>
                  </a:lnTo>
                  <a:lnTo>
                    <a:pt x="463130" y="41617"/>
                  </a:lnTo>
                  <a:lnTo>
                    <a:pt x="463130" y="34594"/>
                  </a:lnTo>
                  <a:close/>
                </a:path>
                <a:path w="1379220" h="3086100">
                  <a:moveTo>
                    <a:pt x="471766" y="1380731"/>
                  </a:moveTo>
                  <a:lnTo>
                    <a:pt x="468617" y="1374444"/>
                  </a:lnTo>
                  <a:lnTo>
                    <a:pt x="464807" y="1373174"/>
                  </a:lnTo>
                  <a:lnTo>
                    <a:pt x="458533" y="1376311"/>
                  </a:lnTo>
                  <a:lnTo>
                    <a:pt x="457263" y="1380121"/>
                  </a:lnTo>
                  <a:lnTo>
                    <a:pt x="460400" y="1386408"/>
                  </a:lnTo>
                  <a:lnTo>
                    <a:pt x="464223" y="1387678"/>
                  </a:lnTo>
                  <a:lnTo>
                    <a:pt x="470496" y="1384541"/>
                  </a:lnTo>
                  <a:lnTo>
                    <a:pt x="471766" y="1380731"/>
                  </a:lnTo>
                  <a:close/>
                </a:path>
                <a:path w="1379220" h="3086100">
                  <a:moveTo>
                    <a:pt x="472757" y="2010117"/>
                  </a:moveTo>
                  <a:lnTo>
                    <a:pt x="471487" y="2006307"/>
                  </a:lnTo>
                  <a:lnTo>
                    <a:pt x="465213" y="2003171"/>
                  </a:lnTo>
                  <a:lnTo>
                    <a:pt x="461403" y="2004441"/>
                  </a:lnTo>
                  <a:lnTo>
                    <a:pt x="458254" y="2010727"/>
                  </a:lnTo>
                  <a:lnTo>
                    <a:pt x="459524" y="2014537"/>
                  </a:lnTo>
                  <a:lnTo>
                    <a:pt x="465797" y="2017674"/>
                  </a:lnTo>
                  <a:lnTo>
                    <a:pt x="469620" y="2016404"/>
                  </a:lnTo>
                  <a:lnTo>
                    <a:pt x="472757" y="2010117"/>
                  </a:lnTo>
                  <a:close/>
                </a:path>
                <a:path w="1379220" h="3086100">
                  <a:moveTo>
                    <a:pt x="480098" y="946556"/>
                  </a:moveTo>
                  <a:lnTo>
                    <a:pt x="475411" y="941336"/>
                  </a:lnTo>
                  <a:lnTo>
                    <a:pt x="471398" y="941108"/>
                  </a:lnTo>
                  <a:lnTo>
                    <a:pt x="466166" y="945807"/>
                  </a:lnTo>
                  <a:lnTo>
                    <a:pt x="465950" y="949820"/>
                  </a:lnTo>
                  <a:lnTo>
                    <a:pt x="470623" y="955040"/>
                  </a:lnTo>
                  <a:lnTo>
                    <a:pt x="474649" y="955255"/>
                  </a:lnTo>
                  <a:lnTo>
                    <a:pt x="479882" y="950569"/>
                  </a:lnTo>
                  <a:lnTo>
                    <a:pt x="480098" y="946556"/>
                  </a:lnTo>
                  <a:close/>
                </a:path>
                <a:path w="1379220" h="3086100">
                  <a:moveTo>
                    <a:pt x="483984" y="1403007"/>
                  </a:moveTo>
                  <a:lnTo>
                    <a:pt x="480834" y="1396720"/>
                  </a:lnTo>
                  <a:lnTo>
                    <a:pt x="477024" y="1395450"/>
                  </a:lnTo>
                  <a:lnTo>
                    <a:pt x="470750" y="1398587"/>
                  </a:lnTo>
                  <a:lnTo>
                    <a:pt x="469480" y="1402397"/>
                  </a:lnTo>
                  <a:lnTo>
                    <a:pt x="472617" y="1408684"/>
                  </a:lnTo>
                  <a:lnTo>
                    <a:pt x="476440" y="1409954"/>
                  </a:lnTo>
                  <a:lnTo>
                    <a:pt x="482714" y="1406817"/>
                  </a:lnTo>
                  <a:lnTo>
                    <a:pt x="483984" y="1403007"/>
                  </a:lnTo>
                  <a:close/>
                </a:path>
                <a:path w="1379220" h="3086100">
                  <a:moveTo>
                    <a:pt x="484682" y="1987677"/>
                  </a:moveTo>
                  <a:lnTo>
                    <a:pt x="483412" y="1983854"/>
                  </a:lnTo>
                  <a:lnTo>
                    <a:pt x="477139" y="1980717"/>
                  </a:lnTo>
                  <a:lnTo>
                    <a:pt x="473329" y="1982000"/>
                  </a:lnTo>
                  <a:lnTo>
                    <a:pt x="470179" y="1988273"/>
                  </a:lnTo>
                  <a:lnTo>
                    <a:pt x="471449" y="1992096"/>
                  </a:lnTo>
                  <a:lnTo>
                    <a:pt x="477723" y="1995233"/>
                  </a:lnTo>
                  <a:lnTo>
                    <a:pt x="481533" y="1993963"/>
                  </a:lnTo>
                  <a:lnTo>
                    <a:pt x="484682" y="1987677"/>
                  </a:lnTo>
                  <a:close/>
                </a:path>
                <a:path w="1379220" h="3086100">
                  <a:moveTo>
                    <a:pt x="488543" y="3044494"/>
                  </a:moveTo>
                  <a:lnTo>
                    <a:pt x="485698" y="3041650"/>
                  </a:lnTo>
                  <a:lnTo>
                    <a:pt x="478675" y="3041650"/>
                  </a:lnTo>
                  <a:lnTo>
                    <a:pt x="475830" y="3044494"/>
                  </a:lnTo>
                  <a:lnTo>
                    <a:pt x="475830" y="3051518"/>
                  </a:lnTo>
                  <a:lnTo>
                    <a:pt x="478675" y="3054350"/>
                  </a:lnTo>
                  <a:lnTo>
                    <a:pt x="485698" y="3054350"/>
                  </a:lnTo>
                  <a:lnTo>
                    <a:pt x="488543" y="3051518"/>
                  </a:lnTo>
                  <a:lnTo>
                    <a:pt x="488543" y="3044494"/>
                  </a:lnTo>
                  <a:close/>
                </a:path>
                <a:path w="1379220" h="3086100">
                  <a:moveTo>
                    <a:pt x="488543" y="1520494"/>
                  </a:moveTo>
                  <a:lnTo>
                    <a:pt x="485698" y="1517650"/>
                  </a:lnTo>
                  <a:lnTo>
                    <a:pt x="478675" y="1517650"/>
                  </a:lnTo>
                  <a:lnTo>
                    <a:pt x="475830" y="1520494"/>
                  </a:lnTo>
                  <a:lnTo>
                    <a:pt x="475830" y="1527517"/>
                  </a:lnTo>
                  <a:lnTo>
                    <a:pt x="478675" y="1530350"/>
                  </a:lnTo>
                  <a:lnTo>
                    <a:pt x="485698" y="1530350"/>
                  </a:lnTo>
                  <a:lnTo>
                    <a:pt x="488543" y="1527517"/>
                  </a:lnTo>
                  <a:lnTo>
                    <a:pt x="488543" y="1520494"/>
                  </a:lnTo>
                  <a:close/>
                </a:path>
                <a:path w="1379220" h="3086100">
                  <a:moveTo>
                    <a:pt x="488543" y="34594"/>
                  </a:moveTo>
                  <a:lnTo>
                    <a:pt x="485698" y="31750"/>
                  </a:lnTo>
                  <a:lnTo>
                    <a:pt x="478675" y="31750"/>
                  </a:lnTo>
                  <a:lnTo>
                    <a:pt x="475830" y="34594"/>
                  </a:lnTo>
                  <a:lnTo>
                    <a:pt x="475830" y="41617"/>
                  </a:lnTo>
                  <a:lnTo>
                    <a:pt x="478675" y="44450"/>
                  </a:lnTo>
                  <a:lnTo>
                    <a:pt x="485698" y="44450"/>
                  </a:lnTo>
                  <a:lnTo>
                    <a:pt x="488543" y="41617"/>
                  </a:lnTo>
                  <a:lnTo>
                    <a:pt x="488543" y="34594"/>
                  </a:lnTo>
                  <a:close/>
                </a:path>
                <a:path w="1379220" h="3086100">
                  <a:moveTo>
                    <a:pt x="496201" y="1425295"/>
                  </a:moveTo>
                  <a:lnTo>
                    <a:pt x="493064" y="1419009"/>
                  </a:lnTo>
                  <a:lnTo>
                    <a:pt x="489242" y="1417739"/>
                  </a:lnTo>
                  <a:lnTo>
                    <a:pt x="482968" y="1420876"/>
                  </a:lnTo>
                  <a:lnTo>
                    <a:pt x="481698" y="1424686"/>
                  </a:lnTo>
                  <a:lnTo>
                    <a:pt x="484847" y="1430972"/>
                  </a:lnTo>
                  <a:lnTo>
                    <a:pt x="488657" y="1432242"/>
                  </a:lnTo>
                  <a:lnTo>
                    <a:pt x="494931" y="1429105"/>
                  </a:lnTo>
                  <a:lnTo>
                    <a:pt x="496201" y="1425295"/>
                  </a:lnTo>
                  <a:close/>
                </a:path>
                <a:path w="1379220" h="3086100">
                  <a:moveTo>
                    <a:pt x="496608" y="1965236"/>
                  </a:moveTo>
                  <a:lnTo>
                    <a:pt x="495338" y="1961413"/>
                  </a:lnTo>
                  <a:lnTo>
                    <a:pt x="489064" y="1958276"/>
                  </a:lnTo>
                  <a:lnTo>
                    <a:pt x="485241" y="1959546"/>
                  </a:lnTo>
                  <a:lnTo>
                    <a:pt x="482104" y="1965833"/>
                  </a:lnTo>
                  <a:lnTo>
                    <a:pt x="483374" y="1969655"/>
                  </a:lnTo>
                  <a:lnTo>
                    <a:pt x="489648" y="1972792"/>
                  </a:lnTo>
                  <a:lnTo>
                    <a:pt x="493458" y="1971509"/>
                  </a:lnTo>
                  <a:lnTo>
                    <a:pt x="496608" y="1965236"/>
                  </a:lnTo>
                  <a:close/>
                </a:path>
                <a:path w="1379220" h="3086100">
                  <a:moveTo>
                    <a:pt x="499224" y="929830"/>
                  </a:moveTo>
                  <a:lnTo>
                    <a:pt x="494538" y="924598"/>
                  </a:lnTo>
                  <a:lnTo>
                    <a:pt x="490524" y="924382"/>
                  </a:lnTo>
                  <a:lnTo>
                    <a:pt x="485292" y="929068"/>
                  </a:lnTo>
                  <a:lnTo>
                    <a:pt x="485076" y="933081"/>
                  </a:lnTo>
                  <a:lnTo>
                    <a:pt x="489750" y="938301"/>
                  </a:lnTo>
                  <a:lnTo>
                    <a:pt x="493776" y="938530"/>
                  </a:lnTo>
                  <a:lnTo>
                    <a:pt x="499008" y="933843"/>
                  </a:lnTo>
                  <a:lnTo>
                    <a:pt x="499224" y="929830"/>
                  </a:lnTo>
                  <a:close/>
                </a:path>
                <a:path w="1379220" h="3086100">
                  <a:moveTo>
                    <a:pt x="508419" y="1447571"/>
                  </a:moveTo>
                  <a:lnTo>
                    <a:pt x="505282" y="1441284"/>
                  </a:lnTo>
                  <a:lnTo>
                    <a:pt x="501459" y="1440014"/>
                  </a:lnTo>
                  <a:lnTo>
                    <a:pt x="495185" y="1443151"/>
                  </a:lnTo>
                  <a:lnTo>
                    <a:pt x="493915" y="1446961"/>
                  </a:lnTo>
                  <a:lnTo>
                    <a:pt x="497065" y="1453248"/>
                  </a:lnTo>
                  <a:lnTo>
                    <a:pt x="500875" y="1454518"/>
                  </a:lnTo>
                  <a:lnTo>
                    <a:pt x="507149" y="1451381"/>
                  </a:lnTo>
                  <a:lnTo>
                    <a:pt x="508419" y="1447571"/>
                  </a:lnTo>
                  <a:close/>
                </a:path>
                <a:path w="1379220" h="3086100">
                  <a:moveTo>
                    <a:pt x="508520" y="1942795"/>
                  </a:moveTo>
                  <a:lnTo>
                    <a:pt x="507250" y="1938972"/>
                  </a:lnTo>
                  <a:lnTo>
                    <a:pt x="500976" y="1935835"/>
                  </a:lnTo>
                  <a:lnTo>
                    <a:pt x="497166" y="1937105"/>
                  </a:lnTo>
                  <a:lnTo>
                    <a:pt x="494030" y="1943392"/>
                  </a:lnTo>
                  <a:lnTo>
                    <a:pt x="495300" y="1947202"/>
                  </a:lnTo>
                  <a:lnTo>
                    <a:pt x="501573" y="1950339"/>
                  </a:lnTo>
                  <a:lnTo>
                    <a:pt x="505383" y="1949069"/>
                  </a:lnTo>
                  <a:lnTo>
                    <a:pt x="508520" y="1942795"/>
                  </a:lnTo>
                  <a:close/>
                </a:path>
                <a:path w="1379220" h="3086100">
                  <a:moveTo>
                    <a:pt x="513956" y="3044494"/>
                  </a:moveTo>
                  <a:lnTo>
                    <a:pt x="511111" y="3041650"/>
                  </a:lnTo>
                  <a:lnTo>
                    <a:pt x="504088" y="3041650"/>
                  </a:lnTo>
                  <a:lnTo>
                    <a:pt x="501243" y="3044494"/>
                  </a:lnTo>
                  <a:lnTo>
                    <a:pt x="501243" y="3051518"/>
                  </a:lnTo>
                  <a:lnTo>
                    <a:pt x="504088" y="3054350"/>
                  </a:lnTo>
                  <a:lnTo>
                    <a:pt x="511111" y="3054350"/>
                  </a:lnTo>
                  <a:lnTo>
                    <a:pt x="513956" y="3051518"/>
                  </a:lnTo>
                  <a:lnTo>
                    <a:pt x="513956" y="3044494"/>
                  </a:lnTo>
                  <a:close/>
                </a:path>
                <a:path w="1379220" h="3086100">
                  <a:moveTo>
                    <a:pt x="513956" y="1520494"/>
                  </a:moveTo>
                  <a:lnTo>
                    <a:pt x="511111" y="1517650"/>
                  </a:lnTo>
                  <a:lnTo>
                    <a:pt x="504088" y="1517650"/>
                  </a:lnTo>
                  <a:lnTo>
                    <a:pt x="501243" y="1520494"/>
                  </a:lnTo>
                  <a:lnTo>
                    <a:pt x="501243" y="1527517"/>
                  </a:lnTo>
                  <a:lnTo>
                    <a:pt x="504088" y="1530350"/>
                  </a:lnTo>
                  <a:lnTo>
                    <a:pt x="511111" y="1530350"/>
                  </a:lnTo>
                  <a:lnTo>
                    <a:pt x="513956" y="1527517"/>
                  </a:lnTo>
                  <a:lnTo>
                    <a:pt x="513956" y="1520494"/>
                  </a:lnTo>
                  <a:close/>
                </a:path>
                <a:path w="1379220" h="3086100">
                  <a:moveTo>
                    <a:pt x="513956" y="34594"/>
                  </a:moveTo>
                  <a:lnTo>
                    <a:pt x="511111" y="31750"/>
                  </a:lnTo>
                  <a:lnTo>
                    <a:pt x="504088" y="31750"/>
                  </a:lnTo>
                  <a:lnTo>
                    <a:pt x="501243" y="34594"/>
                  </a:lnTo>
                  <a:lnTo>
                    <a:pt x="501243" y="41617"/>
                  </a:lnTo>
                  <a:lnTo>
                    <a:pt x="504088" y="44450"/>
                  </a:lnTo>
                  <a:lnTo>
                    <a:pt x="511111" y="44450"/>
                  </a:lnTo>
                  <a:lnTo>
                    <a:pt x="513956" y="41617"/>
                  </a:lnTo>
                  <a:lnTo>
                    <a:pt x="513956" y="34594"/>
                  </a:lnTo>
                  <a:close/>
                </a:path>
                <a:path w="1379220" h="3086100">
                  <a:moveTo>
                    <a:pt x="518350" y="913091"/>
                  </a:moveTo>
                  <a:lnTo>
                    <a:pt x="513664" y="907859"/>
                  </a:lnTo>
                  <a:lnTo>
                    <a:pt x="509651" y="907643"/>
                  </a:lnTo>
                  <a:lnTo>
                    <a:pt x="504418" y="912329"/>
                  </a:lnTo>
                  <a:lnTo>
                    <a:pt x="504202" y="916343"/>
                  </a:lnTo>
                  <a:lnTo>
                    <a:pt x="508876" y="921575"/>
                  </a:lnTo>
                  <a:lnTo>
                    <a:pt x="512889" y="921791"/>
                  </a:lnTo>
                  <a:lnTo>
                    <a:pt x="518121" y="917105"/>
                  </a:lnTo>
                  <a:lnTo>
                    <a:pt x="518350" y="913091"/>
                  </a:lnTo>
                  <a:close/>
                </a:path>
                <a:path w="1379220" h="3086100">
                  <a:moveTo>
                    <a:pt x="520446" y="1920341"/>
                  </a:moveTo>
                  <a:lnTo>
                    <a:pt x="519176" y="1916531"/>
                  </a:lnTo>
                  <a:lnTo>
                    <a:pt x="512902" y="1913394"/>
                  </a:lnTo>
                  <a:lnTo>
                    <a:pt x="509092" y="1914664"/>
                  </a:lnTo>
                  <a:lnTo>
                    <a:pt x="505942" y="1920951"/>
                  </a:lnTo>
                  <a:lnTo>
                    <a:pt x="507225" y="1924761"/>
                  </a:lnTo>
                  <a:lnTo>
                    <a:pt x="513499" y="1927898"/>
                  </a:lnTo>
                  <a:lnTo>
                    <a:pt x="517309" y="1926628"/>
                  </a:lnTo>
                  <a:lnTo>
                    <a:pt x="520446" y="1920341"/>
                  </a:lnTo>
                  <a:close/>
                </a:path>
                <a:path w="1379220" h="3086100">
                  <a:moveTo>
                    <a:pt x="520636" y="1469847"/>
                  </a:moveTo>
                  <a:lnTo>
                    <a:pt x="517499" y="1463573"/>
                  </a:lnTo>
                  <a:lnTo>
                    <a:pt x="513676" y="1462303"/>
                  </a:lnTo>
                  <a:lnTo>
                    <a:pt x="507403" y="1465440"/>
                  </a:lnTo>
                  <a:lnTo>
                    <a:pt x="506133" y="1469250"/>
                  </a:lnTo>
                  <a:lnTo>
                    <a:pt x="509282" y="1475536"/>
                  </a:lnTo>
                  <a:lnTo>
                    <a:pt x="513092" y="1476806"/>
                  </a:lnTo>
                  <a:lnTo>
                    <a:pt x="519366" y="1473669"/>
                  </a:lnTo>
                  <a:lnTo>
                    <a:pt x="520636" y="1469847"/>
                  </a:lnTo>
                  <a:close/>
                </a:path>
                <a:path w="1379220" h="3086100">
                  <a:moveTo>
                    <a:pt x="532371" y="1897900"/>
                  </a:moveTo>
                  <a:lnTo>
                    <a:pt x="531101" y="1894090"/>
                  </a:lnTo>
                  <a:lnTo>
                    <a:pt x="524827" y="1890953"/>
                  </a:lnTo>
                  <a:lnTo>
                    <a:pt x="521017" y="1892223"/>
                  </a:lnTo>
                  <a:lnTo>
                    <a:pt x="517867" y="1898510"/>
                  </a:lnTo>
                  <a:lnTo>
                    <a:pt x="519137" y="1902320"/>
                  </a:lnTo>
                  <a:lnTo>
                    <a:pt x="525411" y="1905457"/>
                  </a:lnTo>
                  <a:lnTo>
                    <a:pt x="529234" y="1904187"/>
                  </a:lnTo>
                  <a:lnTo>
                    <a:pt x="532371" y="1897900"/>
                  </a:lnTo>
                  <a:close/>
                </a:path>
                <a:path w="1379220" h="3086100">
                  <a:moveTo>
                    <a:pt x="532853" y="1492135"/>
                  </a:moveTo>
                  <a:lnTo>
                    <a:pt x="529717" y="1485849"/>
                  </a:lnTo>
                  <a:lnTo>
                    <a:pt x="525907" y="1484579"/>
                  </a:lnTo>
                  <a:lnTo>
                    <a:pt x="519633" y="1487716"/>
                  </a:lnTo>
                  <a:lnTo>
                    <a:pt x="518350" y="1491526"/>
                  </a:lnTo>
                  <a:lnTo>
                    <a:pt x="521500" y="1497812"/>
                  </a:lnTo>
                  <a:lnTo>
                    <a:pt x="525310" y="1499082"/>
                  </a:lnTo>
                  <a:lnTo>
                    <a:pt x="531583" y="1495945"/>
                  </a:lnTo>
                  <a:lnTo>
                    <a:pt x="532853" y="1492135"/>
                  </a:lnTo>
                  <a:close/>
                </a:path>
                <a:path w="1379220" h="3086100">
                  <a:moveTo>
                    <a:pt x="537476" y="896353"/>
                  </a:moveTo>
                  <a:lnTo>
                    <a:pt x="532790" y="891133"/>
                  </a:lnTo>
                  <a:lnTo>
                    <a:pt x="528777" y="890905"/>
                  </a:lnTo>
                  <a:lnTo>
                    <a:pt x="523544" y="895604"/>
                  </a:lnTo>
                  <a:lnTo>
                    <a:pt x="523328" y="899617"/>
                  </a:lnTo>
                  <a:lnTo>
                    <a:pt x="528002" y="904836"/>
                  </a:lnTo>
                  <a:lnTo>
                    <a:pt x="532015" y="905052"/>
                  </a:lnTo>
                  <a:lnTo>
                    <a:pt x="537248" y="900366"/>
                  </a:lnTo>
                  <a:lnTo>
                    <a:pt x="537476" y="896353"/>
                  </a:lnTo>
                  <a:close/>
                </a:path>
                <a:path w="1379220" h="3086100">
                  <a:moveTo>
                    <a:pt x="539369" y="3044494"/>
                  </a:moveTo>
                  <a:lnTo>
                    <a:pt x="536524" y="3041650"/>
                  </a:lnTo>
                  <a:lnTo>
                    <a:pt x="529501" y="3041650"/>
                  </a:lnTo>
                  <a:lnTo>
                    <a:pt x="526656" y="3044494"/>
                  </a:lnTo>
                  <a:lnTo>
                    <a:pt x="526656" y="3051518"/>
                  </a:lnTo>
                  <a:lnTo>
                    <a:pt x="529501" y="3054350"/>
                  </a:lnTo>
                  <a:lnTo>
                    <a:pt x="536524" y="3054350"/>
                  </a:lnTo>
                  <a:lnTo>
                    <a:pt x="539369" y="3051518"/>
                  </a:lnTo>
                  <a:lnTo>
                    <a:pt x="539369" y="3044494"/>
                  </a:lnTo>
                  <a:close/>
                </a:path>
                <a:path w="1379220" h="3086100">
                  <a:moveTo>
                    <a:pt x="539369" y="34594"/>
                  </a:moveTo>
                  <a:lnTo>
                    <a:pt x="536524" y="31750"/>
                  </a:lnTo>
                  <a:lnTo>
                    <a:pt x="529501" y="31750"/>
                  </a:lnTo>
                  <a:lnTo>
                    <a:pt x="526656" y="34594"/>
                  </a:lnTo>
                  <a:lnTo>
                    <a:pt x="526656" y="41617"/>
                  </a:lnTo>
                  <a:lnTo>
                    <a:pt x="529501" y="44450"/>
                  </a:lnTo>
                  <a:lnTo>
                    <a:pt x="536524" y="44450"/>
                  </a:lnTo>
                  <a:lnTo>
                    <a:pt x="539369" y="41617"/>
                  </a:lnTo>
                  <a:lnTo>
                    <a:pt x="539369" y="34594"/>
                  </a:lnTo>
                  <a:close/>
                </a:path>
                <a:path w="1379220" h="3086100">
                  <a:moveTo>
                    <a:pt x="544296" y="1875459"/>
                  </a:moveTo>
                  <a:lnTo>
                    <a:pt x="543026" y="1871649"/>
                  </a:lnTo>
                  <a:lnTo>
                    <a:pt x="536752" y="1868512"/>
                  </a:lnTo>
                  <a:lnTo>
                    <a:pt x="532930" y="1869782"/>
                  </a:lnTo>
                  <a:lnTo>
                    <a:pt x="529793" y="1876069"/>
                  </a:lnTo>
                  <a:lnTo>
                    <a:pt x="531063" y="1879879"/>
                  </a:lnTo>
                  <a:lnTo>
                    <a:pt x="537337" y="1883016"/>
                  </a:lnTo>
                  <a:lnTo>
                    <a:pt x="541147" y="1881746"/>
                  </a:lnTo>
                  <a:lnTo>
                    <a:pt x="544296" y="1875459"/>
                  </a:lnTo>
                  <a:close/>
                </a:path>
                <a:path w="1379220" h="3086100">
                  <a:moveTo>
                    <a:pt x="545071" y="1514411"/>
                  </a:moveTo>
                  <a:lnTo>
                    <a:pt x="541934" y="1508137"/>
                  </a:lnTo>
                  <a:lnTo>
                    <a:pt x="538124" y="1506867"/>
                  </a:lnTo>
                  <a:lnTo>
                    <a:pt x="531850" y="1510004"/>
                  </a:lnTo>
                  <a:lnTo>
                    <a:pt x="530580" y="1513814"/>
                  </a:lnTo>
                  <a:lnTo>
                    <a:pt x="532485" y="1517650"/>
                  </a:lnTo>
                  <a:lnTo>
                    <a:pt x="529501" y="1517650"/>
                  </a:lnTo>
                  <a:lnTo>
                    <a:pt x="526656" y="1520494"/>
                  </a:lnTo>
                  <a:lnTo>
                    <a:pt x="526656" y="1527517"/>
                  </a:lnTo>
                  <a:lnTo>
                    <a:pt x="529501" y="1530350"/>
                  </a:lnTo>
                  <a:lnTo>
                    <a:pt x="536524" y="1530350"/>
                  </a:lnTo>
                  <a:lnTo>
                    <a:pt x="539369" y="1527517"/>
                  </a:lnTo>
                  <a:lnTo>
                    <a:pt x="539369" y="1520494"/>
                  </a:lnTo>
                  <a:lnTo>
                    <a:pt x="543801" y="1518234"/>
                  </a:lnTo>
                  <a:lnTo>
                    <a:pt x="545071" y="1514411"/>
                  </a:lnTo>
                  <a:close/>
                </a:path>
                <a:path w="1379220" h="3086100">
                  <a:moveTo>
                    <a:pt x="556221" y="1853018"/>
                  </a:moveTo>
                  <a:lnTo>
                    <a:pt x="554951" y="1849208"/>
                  </a:lnTo>
                  <a:lnTo>
                    <a:pt x="548678" y="1846072"/>
                  </a:lnTo>
                  <a:lnTo>
                    <a:pt x="544855" y="1847342"/>
                  </a:lnTo>
                  <a:lnTo>
                    <a:pt x="541718" y="1853628"/>
                  </a:lnTo>
                  <a:lnTo>
                    <a:pt x="542988" y="1857438"/>
                  </a:lnTo>
                  <a:lnTo>
                    <a:pt x="549262" y="1860575"/>
                  </a:lnTo>
                  <a:lnTo>
                    <a:pt x="553072" y="1859305"/>
                  </a:lnTo>
                  <a:lnTo>
                    <a:pt x="556221" y="1853018"/>
                  </a:lnTo>
                  <a:close/>
                </a:path>
                <a:path w="1379220" h="3086100">
                  <a:moveTo>
                    <a:pt x="556602" y="879627"/>
                  </a:moveTo>
                  <a:lnTo>
                    <a:pt x="551916" y="874395"/>
                  </a:lnTo>
                  <a:lnTo>
                    <a:pt x="547903" y="874179"/>
                  </a:lnTo>
                  <a:lnTo>
                    <a:pt x="542671" y="878865"/>
                  </a:lnTo>
                  <a:lnTo>
                    <a:pt x="542455" y="882878"/>
                  </a:lnTo>
                  <a:lnTo>
                    <a:pt x="547128" y="888098"/>
                  </a:lnTo>
                  <a:lnTo>
                    <a:pt x="551141" y="888326"/>
                  </a:lnTo>
                  <a:lnTo>
                    <a:pt x="556374" y="883640"/>
                  </a:lnTo>
                  <a:lnTo>
                    <a:pt x="556602" y="879627"/>
                  </a:lnTo>
                  <a:close/>
                </a:path>
                <a:path w="1379220" h="3086100">
                  <a:moveTo>
                    <a:pt x="557301" y="1536700"/>
                  </a:moveTo>
                  <a:lnTo>
                    <a:pt x="554151" y="1530413"/>
                  </a:lnTo>
                  <a:lnTo>
                    <a:pt x="550341" y="1529143"/>
                  </a:lnTo>
                  <a:lnTo>
                    <a:pt x="544068" y="1532280"/>
                  </a:lnTo>
                  <a:lnTo>
                    <a:pt x="542798" y="1536090"/>
                  </a:lnTo>
                  <a:lnTo>
                    <a:pt x="545934" y="1542376"/>
                  </a:lnTo>
                  <a:lnTo>
                    <a:pt x="549744" y="1543646"/>
                  </a:lnTo>
                  <a:lnTo>
                    <a:pt x="556018" y="1540510"/>
                  </a:lnTo>
                  <a:lnTo>
                    <a:pt x="557301" y="1536700"/>
                  </a:lnTo>
                  <a:close/>
                </a:path>
                <a:path w="1379220" h="3086100">
                  <a:moveTo>
                    <a:pt x="564781" y="3044494"/>
                  </a:moveTo>
                  <a:lnTo>
                    <a:pt x="561936" y="3041650"/>
                  </a:lnTo>
                  <a:lnTo>
                    <a:pt x="554913" y="3041650"/>
                  </a:lnTo>
                  <a:lnTo>
                    <a:pt x="552069" y="3044494"/>
                  </a:lnTo>
                  <a:lnTo>
                    <a:pt x="552069" y="3051518"/>
                  </a:lnTo>
                  <a:lnTo>
                    <a:pt x="554913" y="3054350"/>
                  </a:lnTo>
                  <a:lnTo>
                    <a:pt x="561936" y="3054350"/>
                  </a:lnTo>
                  <a:lnTo>
                    <a:pt x="564781" y="3051518"/>
                  </a:lnTo>
                  <a:lnTo>
                    <a:pt x="564781" y="3044494"/>
                  </a:lnTo>
                  <a:close/>
                </a:path>
                <a:path w="1379220" h="3086100">
                  <a:moveTo>
                    <a:pt x="564781" y="1520494"/>
                  </a:moveTo>
                  <a:lnTo>
                    <a:pt x="561936" y="1517650"/>
                  </a:lnTo>
                  <a:lnTo>
                    <a:pt x="554913" y="1517650"/>
                  </a:lnTo>
                  <a:lnTo>
                    <a:pt x="552069" y="1520494"/>
                  </a:lnTo>
                  <a:lnTo>
                    <a:pt x="552069" y="1527517"/>
                  </a:lnTo>
                  <a:lnTo>
                    <a:pt x="554913" y="1530350"/>
                  </a:lnTo>
                  <a:lnTo>
                    <a:pt x="561936" y="1530350"/>
                  </a:lnTo>
                  <a:lnTo>
                    <a:pt x="564781" y="1527517"/>
                  </a:lnTo>
                  <a:lnTo>
                    <a:pt x="564781" y="1520494"/>
                  </a:lnTo>
                  <a:close/>
                </a:path>
                <a:path w="1379220" h="3086100">
                  <a:moveTo>
                    <a:pt x="564781" y="34594"/>
                  </a:moveTo>
                  <a:lnTo>
                    <a:pt x="561936" y="31750"/>
                  </a:lnTo>
                  <a:lnTo>
                    <a:pt x="554913" y="31750"/>
                  </a:lnTo>
                  <a:lnTo>
                    <a:pt x="552069" y="34594"/>
                  </a:lnTo>
                  <a:lnTo>
                    <a:pt x="552069" y="41617"/>
                  </a:lnTo>
                  <a:lnTo>
                    <a:pt x="554913" y="44450"/>
                  </a:lnTo>
                  <a:lnTo>
                    <a:pt x="561936" y="44450"/>
                  </a:lnTo>
                  <a:lnTo>
                    <a:pt x="564781" y="41617"/>
                  </a:lnTo>
                  <a:lnTo>
                    <a:pt x="564781" y="34594"/>
                  </a:lnTo>
                  <a:close/>
                </a:path>
                <a:path w="1379220" h="3086100">
                  <a:moveTo>
                    <a:pt x="568134" y="1830578"/>
                  </a:moveTo>
                  <a:lnTo>
                    <a:pt x="566864" y="1826768"/>
                  </a:lnTo>
                  <a:lnTo>
                    <a:pt x="560590" y="1823631"/>
                  </a:lnTo>
                  <a:lnTo>
                    <a:pt x="556780" y="1824901"/>
                  </a:lnTo>
                  <a:lnTo>
                    <a:pt x="553643" y="1831187"/>
                  </a:lnTo>
                  <a:lnTo>
                    <a:pt x="554913" y="1834997"/>
                  </a:lnTo>
                  <a:lnTo>
                    <a:pt x="561187" y="1838134"/>
                  </a:lnTo>
                  <a:lnTo>
                    <a:pt x="564997" y="1836864"/>
                  </a:lnTo>
                  <a:lnTo>
                    <a:pt x="568134" y="1830578"/>
                  </a:lnTo>
                  <a:close/>
                </a:path>
                <a:path w="1379220" h="3086100">
                  <a:moveTo>
                    <a:pt x="569518" y="1558975"/>
                  </a:moveTo>
                  <a:lnTo>
                    <a:pt x="566369" y="1552702"/>
                  </a:lnTo>
                  <a:lnTo>
                    <a:pt x="562559" y="1551419"/>
                  </a:lnTo>
                  <a:lnTo>
                    <a:pt x="556285" y="1554556"/>
                  </a:lnTo>
                  <a:lnTo>
                    <a:pt x="555015" y="1558378"/>
                  </a:lnTo>
                  <a:lnTo>
                    <a:pt x="558152" y="1564665"/>
                  </a:lnTo>
                  <a:lnTo>
                    <a:pt x="561975" y="1565935"/>
                  </a:lnTo>
                  <a:lnTo>
                    <a:pt x="568248" y="1562798"/>
                  </a:lnTo>
                  <a:lnTo>
                    <a:pt x="569518" y="1558975"/>
                  </a:lnTo>
                  <a:close/>
                </a:path>
                <a:path w="1379220" h="3086100">
                  <a:moveTo>
                    <a:pt x="575729" y="862888"/>
                  </a:moveTo>
                  <a:lnTo>
                    <a:pt x="571042" y="857656"/>
                  </a:lnTo>
                  <a:lnTo>
                    <a:pt x="567029" y="857440"/>
                  </a:lnTo>
                  <a:lnTo>
                    <a:pt x="561797" y="862126"/>
                  </a:lnTo>
                  <a:lnTo>
                    <a:pt x="561581" y="866140"/>
                  </a:lnTo>
                  <a:lnTo>
                    <a:pt x="566254" y="871372"/>
                  </a:lnTo>
                  <a:lnTo>
                    <a:pt x="570268" y="871588"/>
                  </a:lnTo>
                  <a:lnTo>
                    <a:pt x="575500" y="866902"/>
                  </a:lnTo>
                  <a:lnTo>
                    <a:pt x="575729" y="862888"/>
                  </a:lnTo>
                  <a:close/>
                </a:path>
                <a:path w="1379220" h="3086100">
                  <a:moveTo>
                    <a:pt x="580059" y="1808137"/>
                  </a:moveTo>
                  <a:lnTo>
                    <a:pt x="578789" y="1804314"/>
                  </a:lnTo>
                  <a:lnTo>
                    <a:pt x="572516" y="1801190"/>
                  </a:lnTo>
                  <a:lnTo>
                    <a:pt x="568706" y="1802460"/>
                  </a:lnTo>
                  <a:lnTo>
                    <a:pt x="565556" y="1808734"/>
                  </a:lnTo>
                  <a:lnTo>
                    <a:pt x="566826" y="1812556"/>
                  </a:lnTo>
                  <a:lnTo>
                    <a:pt x="573100" y="1815693"/>
                  </a:lnTo>
                  <a:lnTo>
                    <a:pt x="576922" y="1814423"/>
                  </a:lnTo>
                  <a:lnTo>
                    <a:pt x="580059" y="1808137"/>
                  </a:lnTo>
                  <a:close/>
                </a:path>
                <a:path w="1379220" h="3086100">
                  <a:moveTo>
                    <a:pt x="581736" y="1581264"/>
                  </a:moveTo>
                  <a:lnTo>
                    <a:pt x="578586" y="1574977"/>
                  </a:lnTo>
                  <a:lnTo>
                    <a:pt x="574776" y="1573707"/>
                  </a:lnTo>
                  <a:lnTo>
                    <a:pt x="568502" y="1576844"/>
                  </a:lnTo>
                  <a:lnTo>
                    <a:pt x="567232" y="1580654"/>
                  </a:lnTo>
                  <a:lnTo>
                    <a:pt x="570369" y="1586941"/>
                  </a:lnTo>
                  <a:lnTo>
                    <a:pt x="574192" y="1588211"/>
                  </a:lnTo>
                  <a:lnTo>
                    <a:pt x="580466" y="1585074"/>
                  </a:lnTo>
                  <a:lnTo>
                    <a:pt x="581736" y="1581264"/>
                  </a:lnTo>
                  <a:close/>
                </a:path>
                <a:path w="1379220" h="3086100">
                  <a:moveTo>
                    <a:pt x="590194" y="3044494"/>
                  </a:moveTo>
                  <a:lnTo>
                    <a:pt x="587349" y="3041650"/>
                  </a:lnTo>
                  <a:lnTo>
                    <a:pt x="580326" y="3041650"/>
                  </a:lnTo>
                  <a:lnTo>
                    <a:pt x="577481" y="3044494"/>
                  </a:lnTo>
                  <a:lnTo>
                    <a:pt x="577481" y="3051518"/>
                  </a:lnTo>
                  <a:lnTo>
                    <a:pt x="580326" y="3054350"/>
                  </a:lnTo>
                  <a:lnTo>
                    <a:pt x="587349" y="3054350"/>
                  </a:lnTo>
                  <a:lnTo>
                    <a:pt x="590194" y="3051518"/>
                  </a:lnTo>
                  <a:lnTo>
                    <a:pt x="590194" y="3044494"/>
                  </a:lnTo>
                  <a:close/>
                </a:path>
                <a:path w="1379220" h="3086100">
                  <a:moveTo>
                    <a:pt x="590194" y="1520494"/>
                  </a:moveTo>
                  <a:lnTo>
                    <a:pt x="587349" y="1517650"/>
                  </a:lnTo>
                  <a:lnTo>
                    <a:pt x="580326" y="1517650"/>
                  </a:lnTo>
                  <a:lnTo>
                    <a:pt x="577481" y="1520494"/>
                  </a:lnTo>
                  <a:lnTo>
                    <a:pt x="577481" y="1527517"/>
                  </a:lnTo>
                  <a:lnTo>
                    <a:pt x="580326" y="1530350"/>
                  </a:lnTo>
                  <a:lnTo>
                    <a:pt x="587349" y="1530350"/>
                  </a:lnTo>
                  <a:lnTo>
                    <a:pt x="590194" y="1527517"/>
                  </a:lnTo>
                  <a:lnTo>
                    <a:pt x="590194" y="1520494"/>
                  </a:lnTo>
                  <a:close/>
                </a:path>
                <a:path w="1379220" h="3086100">
                  <a:moveTo>
                    <a:pt x="590194" y="34594"/>
                  </a:moveTo>
                  <a:lnTo>
                    <a:pt x="587349" y="31750"/>
                  </a:lnTo>
                  <a:lnTo>
                    <a:pt x="580326" y="31750"/>
                  </a:lnTo>
                  <a:lnTo>
                    <a:pt x="577481" y="34594"/>
                  </a:lnTo>
                  <a:lnTo>
                    <a:pt x="577481" y="41617"/>
                  </a:lnTo>
                  <a:lnTo>
                    <a:pt x="580326" y="44450"/>
                  </a:lnTo>
                  <a:lnTo>
                    <a:pt x="587349" y="44450"/>
                  </a:lnTo>
                  <a:lnTo>
                    <a:pt x="590194" y="41617"/>
                  </a:lnTo>
                  <a:lnTo>
                    <a:pt x="590194" y="34594"/>
                  </a:lnTo>
                  <a:close/>
                </a:path>
                <a:path w="1379220" h="3086100">
                  <a:moveTo>
                    <a:pt x="591985" y="1785696"/>
                  </a:moveTo>
                  <a:lnTo>
                    <a:pt x="590715" y="1781873"/>
                  </a:lnTo>
                  <a:lnTo>
                    <a:pt x="584441" y="1778736"/>
                  </a:lnTo>
                  <a:lnTo>
                    <a:pt x="580631" y="1780006"/>
                  </a:lnTo>
                  <a:lnTo>
                    <a:pt x="577481" y="1786293"/>
                  </a:lnTo>
                  <a:lnTo>
                    <a:pt x="578751" y="1790115"/>
                  </a:lnTo>
                  <a:lnTo>
                    <a:pt x="585025" y="1793252"/>
                  </a:lnTo>
                  <a:lnTo>
                    <a:pt x="588848" y="1791982"/>
                  </a:lnTo>
                  <a:lnTo>
                    <a:pt x="591985" y="1785696"/>
                  </a:lnTo>
                  <a:close/>
                </a:path>
                <a:path w="1379220" h="3086100">
                  <a:moveTo>
                    <a:pt x="593953" y="1603540"/>
                  </a:moveTo>
                  <a:lnTo>
                    <a:pt x="590804" y="1597266"/>
                  </a:lnTo>
                  <a:lnTo>
                    <a:pt x="586994" y="1595983"/>
                  </a:lnTo>
                  <a:lnTo>
                    <a:pt x="580720" y="1599120"/>
                  </a:lnTo>
                  <a:lnTo>
                    <a:pt x="579450" y="1602943"/>
                  </a:lnTo>
                  <a:lnTo>
                    <a:pt x="582587" y="1609229"/>
                  </a:lnTo>
                  <a:lnTo>
                    <a:pt x="586409" y="1610499"/>
                  </a:lnTo>
                  <a:lnTo>
                    <a:pt x="592683" y="1607362"/>
                  </a:lnTo>
                  <a:lnTo>
                    <a:pt x="593953" y="1603540"/>
                  </a:lnTo>
                  <a:close/>
                </a:path>
                <a:path w="1379220" h="3086100">
                  <a:moveTo>
                    <a:pt x="594855" y="846150"/>
                  </a:moveTo>
                  <a:lnTo>
                    <a:pt x="590169" y="840930"/>
                  </a:lnTo>
                  <a:lnTo>
                    <a:pt x="586155" y="840701"/>
                  </a:lnTo>
                  <a:lnTo>
                    <a:pt x="580923" y="845400"/>
                  </a:lnTo>
                  <a:lnTo>
                    <a:pt x="580694" y="849414"/>
                  </a:lnTo>
                  <a:lnTo>
                    <a:pt x="585381" y="854633"/>
                  </a:lnTo>
                  <a:lnTo>
                    <a:pt x="589394" y="854849"/>
                  </a:lnTo>
                  <a:lnTo>
                    <a:pt x="594626" y="850163"/>
                  </a:lnTo>
                  <a:lnTo>
                    <a:pt x="594855" y="846150"/>
                  </a:lnTo>
                  <a:close/>
                </a:path>
                <a:path w="1379220" h="3086100">
                  <a:moveTo>
                    <a:pt x="603910" y="1763255"/>
                  </a:moveTo>
                  <a:lnTo>
                    <a:pt x="602640" y="1759432"/>
                  </a:lnTo>
                  <a:lnTo>
                    <a:pt x="596366" y="1756295"/>
                  </a:lnTo>
                  <a:lnTo>
                    <a:pt x="592543" y="1757565"/>
                  </a:lnTo>
                  <a:lnTo>
                    <a:pt x="589407" y="1763852"/>
                  </a:lnTo>
                  <a:lnTo>
                    <a:pt x="590677" y="1767674"/>
                  </a:lnTo>
                  <a:lnTo>
                    <a:pt x="596950" y="1770811"/>
                  </a:lnTo>
                  <a:lnTo>
                    <a:pt x="600760" y="1769529"/>
                  </a:lnTo>
                  <a:lnTo>
                    <a:pt x="603910" y="1763255"/>
                  </a:lnTo>
                  <a:close/>
                </a:path>
                <a:path w="1379220" h="3086100">
                  <a:moveTo>
                    <a:pt x="606171" y="1625828"/>
                  </a:moveTo>
                  <a:lnTo>
                    <a:pt x="603021" y="1619542"/>
                  </a:lnTo>
                  <a:lnTo>
                    <a:pt x="599211" y="1618272"/>
                  </a:lnTo>
                  <a:lnTo>
                    <a:pt x="592937" y="1621409"/>
                  </a:lnTo>
                  <a:lnTo>
                    <a:pt x="591667" y="1625219"/>
                  </a:lnTo>
                  <a:lnTo>
                    <a:pt x="594804" y="1631505"/>
                  </a:lnTo>
                  <a:lnTo>
                    <a:pt x="598627" y="1632775"/>
                  </a:lnTo>
                  <a:lnTo>
                    <a:pt x="604901" y="1629638"/>
                  </a:lnTo>
                  <a:lnTo>
                    <a:pt x="606171" y="1625828"/>
                  </a:lnTo>
                  <a:close/>
                </a:path>
                <a:path w="1379220" h="3086100">
                  <a:moveTo>
                    <a:pt x="613968" y="829411"/>
                  </a:moveTo>
                  <a:lnTo>
                    <a:pt x="609295" y="824191"/>
                  </a:lnTo>
                  <a:lnTo>
                    <a:pt x="605282" y="823976"/>
                  </a:lnTo>
                  <a:lnTo>
                    <a:pt x="600049" y="828662"/>
                  </a:lnTo>
                  <a:lnTo>
                    <a:pt x="599821" y="832675"/>
                  </a:lnTo>
                  <a:lnTo>
                    <a:pt x="604507" y="837895"/>
                  </a:lnTo>
                  <a:lnTo>
                    <a:pt x="608520" y="838123"/>
                  </a:lnTo>
                  <a:lnTo>
                    <a:pt x="613752" y="833437"/>
                  </a:lnTo>
                  <a:lnTo>
                    <a:pt x="613968" y="829411"/>
                  </a:lnTo>
                  <a:close/>
                </a:path>
                <a:path w="1379220" h="3086100">
                  <a:moveTo>
                    <a:pt x="615607" y="3044494"/>
                  </a:moveTo>
                  <a:lnTo>
                    <a:pt x="612762" y="3041650"/>
                  </a:lnTo>
                  <a:lnTo>
                    <a:pt x="605739" y="3041650"/>
                  </a:lnTo>
                  <a:lnTo>
                    <a:pt x="602894" y="3044494"/>
                  </a:lnTo>
                  <a:lnTo>
                    <a:pt x="602894" y="3051518"/>
                  </a:lnTo>
                  <a:lnTo>
                    <a:pt x="605739" y="3054350"/>
                  </a:lnTo>
                  <a:lnTo>
                    <a:pt x="612762" y="3054350"/>
                  </a:lnTo>
                  <a:lnTo>
                    <a:pt x="615607" y="3051518"/>
                  </a:lnTo>
                  <a:lnTo>
                    <a:pt x="615607" y="3044494"/>
                  </a:lnTo>
                  <a:close/>
                </a:path>
                <a:path w="1379220" h="3086100">
                  <a:moveTo>
                    <a:pt x="615607" y="1520494"/>
                  </a:moveTo>
                  <a:lnTo>
                    <a:pt x="612762" y="1517650"/>
                  </a:lnTo>
                  <a:lnTo>
                    <a:pt x="605739" y="1517650"/>
                  </a:lnTo>
                  <a:lnTo>
                    <a:pt x="602894" y="1520494"/>
                  </a:lnTo>
                  <a:lnTo>
                    <a:pt x="602894" y="1527517"/>
                  </a:lnTo>
                  <a:lnTo>
                    <a:pt x="605739" y="1530350"/>
                  </a:lnTo>
                  <a:lnTo>
                    <a:pt x="612762" y="1530350"/>
                  </a:lnTo>
                  <a:lnTo>
                    <a:pt x="615607" y="1527517"/>
                  </a:lnTo>
                  <a:lnTo>
                    <a:pt x="615607" y="1520494"/>
                  </a:lnTo>
                  <a:close/>
                </a:path>
                <a:path w="1379220" h="3086100">
                  <a:moveTo>
                    <a:pt x="615607" y="34594"/>
                  </a:moveTo>
                  <a:lnTo>
                    <a:pt x="612762" y="31750"/>
                  </a:lnTo>
                  <a:lnTo>
                    <a:pt x="605739" y="31750"/>
                  </a:lnTo>
                  <a:lnTo>
                    <a:pt x="602894" y="34594"/>
                  </a:lnTo>
                  <a:lnTo>
                    <a:pt x="602894" y="41617"/>
                  </a:lnTo>
                  <a:lnTo>
                    <a:pt x="605739" y="44450"/>
                  </a:lnTo>
                  <a:lnTo>
                    <a:pt x="612762" y="44450"/>
                  </a:lnTo>
                  <a:lnTo>
                    <a:pt x="615607" y="41617"/>
                  </a:lnTo>
                  <a:lnTo>
                    <a:pt x="615607" y="34594"/>
                  </a:lnTo>
                  <a:close/>
                </a:path>
                <a:path w="1379220" h="3086100">
                  <a:moveTo>
                    <a:pt x="615835" y="1740814"/>
                  </a:moveTo>
                  <a:lnTo>
                    <a:pt x="614553" y="1736991"/>
                  </a:lnTo>
                  <a:lnTo>
                    <a:pt x="608279" y="1733854"/>
                  </a:lnTo>
                  <a:lnTo>
                    <a:pt x="604469" y="1735124"/>
                  </a:lnTo>
                  <a:lnTo>
                    <a:pt x="601332" y="1741411"/>
                  </a:lnTo>
                  <a:lnTo>
                    <a:pt x="602602" y="1745221"/>
                  </a:lnTo>
                  <a:lnTo>
                    <a:pt x="608876" y="1748358"/>
                  </a:lnTo>
                  <a:lnTo>
                    <a:pt x="612686" y="1747088"/>
                  </a:lnTo>
                  <a:lnTo>
                    <a:pt x="615835" y="1740814"/>
                  </a:lnTo>
                  <a:close/>
                </a:path>
                <a:path w="1379220" h="3086100">
                  <a:moveTo>
                    <a:pt x="618388" y="1648104"/>
                  </a:moveTo>
                  <a:lnTo>
                    <a:pt x="615251" y="1641830"/>
                  </a:lnTo>
                  <a:lnTo>
                    <a:pt x="611428" y="1640547"/>
                  </a:lnTo>
                  <a:lnTo>
                    <a:pt x="605155" y="1643684"/>
                  </a:lnTo>
                  <a:lnTo>
                    <a:pt x="603885" y="1647507"/>
                  </a:lnTo>
                  <a:lnTo>
                    <a:pt x="607034" y="1653794"/>
                  </a:lnTo>
                  <a:lnTo>
                    <a:pt x="610844" y="1655064"/>
                  </a:lnTo>
                  <a:lnTo>
                    <a:pt x="617118" y="1651927"/>
                  </a:lnTo>
                  <a:lnTo>
                    <a:pt x="618388" y="1648104"/>
                  </a:lnTo>
                  <a:close/>
                </a:path>
                <a:path w="1379220" h="3086100">
                  <a:moveTo>
                    <a:pt x="627748" y="1718360"/>
                  </a:moveTo>
                  <a:lnTo>
                    <a:pt x="626478" y="1714550"/>
                  </a:lnTo>
                  <a:lnTo>
                    <a:pt x="620204" y="1711413"/>
                  </a:lnTo>
                  <a:lnTo>
                    <a:pt x="616394" y="1712683"/>
                  </a:lnTo>
                  <a:lnTo>
                    <a:pt x="613244" y="1718970"/>
                  </a:lnTo>
                  <a:lnTo>
                    <a:pt x="614527" y="1722780"/>
                  </a:lnTo>
                  <a:lnTo>
                    <a:pt x="620801" y="1725917"/>
                  </a:lnTo>
                  <a:lnTo>
                    <a:pt x="624611" y="1724647"/>
                  </a:lnTo>
                  <a:lnTo>
                    <a:pt x="627748" y="1718360"/>
                  </a:lnTo>
                  <a:close/>
                </a:path>
                <a:path w="1379220" h="3086100">
                  <a:moveTo>
                    <a:pt x="630605" y="1670392"/>
                  </a:moveTo>
                  <a:lnTo>
                    <a:pt x="627468" y="1664106"/>
                  </a:lnTo>
                  <a:lnTo>
                    <a:pt x="623646" y="1662836"/>
                  </a:lnTo>
                  <a:lnTo>
                    <a:pt x="617372" y="1665973"/>
                  </a:lnTo>
                  <a:lnTo>
                    <a:pt x="616102" y="1669783"/>
                  </a:lnTo>
                  <a:lnTo>
                    <a:pt x="619252" y="1676069"/>
                  </a:lnTo>
                  <a:lnTo>
                    <a:pt x="623062" y="1677339"/>
                  </a:lnTo>
                  <a:lnTo>
                    <a:pt x="629335" y="1674202"/>
                  </a:lnTo>
                  <a:lnTo>
                    <a:pt x="630605" y="1670392"/>
                  </a:lnTo>
                  <a:close/>
                </a:path>
                <a:path w="1379220" h="3086100">
                  <a:moveTo>
                    <a:pt x="633095" y="812685"/>
                  </a:moveTo>
                  <a:lnTo>
                    <a:pt x="628421" y="807453"/>
                  </a:lnTo>
                  <a:lnTo>
                    <a:pt x="624408" y="807237"/>
                  </a:lnTo>
                  <a:lnTo>
                    <a:pt x="619175" y="811923"/>
                  </a:lnTo>
                  <a:lnTo>
                    <a:pt x="618947" y="815936"/>
                  </a:lnTo>
                  <a:lnTo>
                    <a:pt x="623633" y="821169"/>
                  </a:lnTo>
                  <a:lnTo>
                    <a:pt x="627646" y="821385"/>
                  </a:lnTo>
                  <a:lnTo>
                    <a:pt x="632879" y="816698"/>
                  </a:lnTo>
                  <a:lnTo>
                    <a:pt x="633095" y="812685"/>
                  </a:lnTo>
                  <a:close/>
                </a:path>
                <a:path w="1379220" h="3086100">
                  <a:moveTo>
                    <a:pt x="641019" y="3044494"/>
                  </a:moveTo>
                  <a:lnTo>
                    <a:pt x="638175" y="3041650"/>
                  </a:lnTo>
                  <a:lnTo>
                    <a:pt x="631151" y="3041650"/>
                  </a:lnTo>
                  <a:lnTo>
                    <a:pt x="628307" y="3044494"/>
                  </a:lnTo>
                  <a:lnTo>
                    <a:pt x="628307" y="3051518"/>
                  </a:lnTo>
                  <a:lnTo>
                    <a:pt x="631151" y="3054350"/>
                  </a:lnTo>
                  <a:lnTo>
                    <a:pt x="638175" y="3054350"/>
                  </a:lnTo>
                  <a:lnTo>
                    <a:pt x="641019" y="3051518"/>
                  </a:lnTo>
                  <a:lnTo>
                    <a:pt x="641019" y="3044494"/>
                  </a:lnTo>
                  <a:close/>
                </a:path>
                <a:path w="1379220" h="3086100">
                  <a:moveTo>
                    <a:pt x="641019" y="1520494"/>
                  </a:moveTo>
                  <a:lnTo>
                    <a:pt x="638175" y="1517650"/>
                  </a:lnTo>
                  <a:lnTo>
                    <a:pt x="631151" y="1517650"/>
                  </a:lnTo>
                  <a:lnTo>
                    <a:pt x="628307" y="1520494"/>
                  </a:lnTo>
                  <a:lnTo>
                    <a:pt x="628307" y="1527517"/>
                  </a:lnTo>
                  <a:lnTo>
                    <a:pt x="631151" y="1530350"/>
                  </a:lnTo>
                  <a:lnTo>
                    <a:pt x="638175" y="1530350"/>
                  </a:lnTo>
                  <a:lnTo>
                    <a:pt x="641019" y="1527517"/>
                  </a:lnTo>
                  <a:lnTo>
                    <a:pt x="641019" y="1520494"/>
                  </a:lnTo>
                  <a:close/>
                </a:path>
                <a:path w="1379220" h="3086100">
                  <a:moveTo>
                    <a:pt x="641019" y="34594"/>
                  </a:moveTo>
                  <a:lnTo>
                    <a:pt x="638175" y="31750"/>
                  </a:lnTo>
                  <a:lnTo>
                    <a:pt x="631151" y="31750"/>
                  </a:lnTo>
                  <a:lnTo>
                    <a:pt x="628307" y="34594"/>
                  </a:lnTo>
                  <a:lnTo>
                    <a:pt x="628307" y="41617"/>
                  </a:lnTo>
                  <a:lnTo>
                    <a:pt x="631151" y="44450"/>
                  </a:lnTo>
                  <a:lnTo>
                    <a:pt x="638175" y="44450"/>
                  </a:lnTo>
                  <a:lnTo>
                    <a:pt x="641019" y="41617"/>
                  </a:lnTo>
                  <a:lnTo>
                    <a:pt x="641019" y="34594"/>
                  </a:lnTo>
                  <a:close/>
                </a:path>
                <a:path w="1379220" h="3086100">
                  <a:moveTo>
                    <a:pt x="642823" y="1692668"/>
                  </a:moveTo>
                  <a:lnTo>
                    <a:pt x="639686" y="1686394"/>
                  </a:lnTo>
                  <a:lnTo>
                    <a:pt x="635863" y="1685112"/>
                  </a:lnTo>
                  <a:lnTo>
                    <a:pt x="629589" y="1688249"/>
                  </a:lnTo>
                  <a:lnTo>
                    <a:pt x="628992" y="1690027"/>
                  </a:lnTo>
                  <a:lnTo>
                    <a:pt x="628319" y="1690243"/>
                  </a:lnTo>
                  <a:lnTo>
                    <a:pt x="625170" y="1696529"/>
                  </a:lnTo>
                  <a:lnTo>
                    <a:pt x="626440" y="1700339"/>
                  </a:lnTo>
                  <a:lnTo>
                    <a:pt x="632714" y="1703476"/>
                  </a:lnTo>
                  <a:lnTo>
                    <a:pt x="636536" y="1702206"/>
                  </a:lnTo>
                  <a:lnTo>
                    <a:pt x="638657" y="1697939"/>
                  </a:lnTo>
                  <a:lnTo>
                    <a:pt x="641553" y="1696491"/>
                  </a:lnTo>
                  <a:lnTo>
                    <a:pt x="642823" y="1692668"/>
                  </a:lnTo>
                  <a:close/>
                </a:path>
                <a:path w="1379220" h="3086100">
                  <a:moveTo>
                    <a:pt x="651598" y="1673479"/>
                  </a:moveTo>
                  <a:lnTo>
                    <a:pt x="650328" y="1669669"/>
                  </a:lnTo>
                  <a:lnTo>
                    <a:pt x="644055" y="1666532"/>
                  </a:lnTo>
                  <a:lnTo>
                    <a:pt x="640232" y="1667802"/>
                  </a:lnTo>
                  <a:lnTo>
                    <a:pt x="637095" y="1674088"/>
                  </a:lnTo>
                  <a:lnTo>
                    <a:pt x="638365" y="1677898"/>
                  </a:lnTo>
                  <a:lnTo>
                    <a:pt x="644639" y="1681035"/>
                  </a:lnTo>
                  <a:lnTo>
                    <a:pt x="648449" y="1679765"/>
                  </a:lnTo>
                  <a:lnTo>
                    <a:pt x="651598" y="1673479"/>
                  </a:lnTo>
                  <a:close/>
                </a:path>
                <a:path w="1379220" h="3086100">
                  <a:moveTo>
                    <a:pt x="652221" y="795947"/>
                  </a:moveTo>
                  <a:lnTo>
                    <a:pt x="647547" y="790727"/>
                  </a:lnTo>
                  <a:lnTo>
                    <a:pt x="643534" y="790498"/>
                  </a:lnTo>
                  <a:lnTo>
                    <a:pt x="638302" y="795197"/>
                  </a:lnTo>
                  <a:lnTo>
                    <a:pt x="638073" y="799211"/>
                  </a:lnTo>
                  <a:lnTo>
                    <a:pt x="642759" y="804430"/>
                  </a:lnTo>
                  <a:lnTo>
                    <a:pt x="646772" y="804646"/>
                  </a:lnTo>
                  <a:lnTo>
                    <a:pt x="652005" y="799960"/>
                  </a:lnTo>
                  <a:lnTo>
                    <a:pt x="652221" y="795947"/>
                  </a:lnTo>
                  <a:close/>
                </a:path>
                <a:path w="1379220" h="3086100">
                  <a:moveTo>
                    <a:pt x="655040" y="1714957"/>
                  </a:moveTo>
                  <a:lnTo>
                    <a:pt x="651903" y="1708670"/>
                  </a:lnTo>
                  <a:lnTo>
                    <a:pt x="648093" y="1707400"/>
                  </a:lnTo>
                  <a:lnTo>
                    <a:pt x="641819" y="1710537"/>
                  </a:lnTo>
                  <a:lnTo>
                    <a:pt x="640537" y="1714347"/>
                  </a:lnTo>
                  <a:lnTo>
                    <a:pt x="643686" y="1720634"/>
                  </a:lnTo>
                  <a:lnTo>
                    <a:pt x="647496" y="1721904"/>
                  </a:lnTo>
                  <a:lnTo>
                    <a:pt x="653770" y="1718767"/>
                  </a:lnTo>
                  <a:lnTo>
                    <a:pt x="655040" y="1714957"/>
                  </a:lnTo>
                  <a:close/>
                </a:path>
                <a:path w="1379220" h="3086100">
                  <a:moveTo>
                    <a:pt x="663524" y="1651038"/>
                  </a:moveTo>
                  <a:lnTo>
                    <a:pt x="662254" y="1647228"/>
                  </a:lnTo>
                  <a:lnTo>
                    <a:pt x="655980" y="1644091"/>
                  </a:lnTo>
                  <a:lnTo>
                    <a:pt x="652157" y="1645361"/>
                  </a:lnTo>
                  <a:lnTo>
                    <a:pt x="649020" y="1651647"/>
                  </a:lnTo>
                  <a:lnTo>
                    <a:pt x="650290" y="1655457"/>
                  </a:lnTo>
                  <a:lnTo>
                    <a:pt x="656564" y="1658594"/>
                  </a:lnTo>
                  <a:lnTo>
                    <a:pt x="660374" y="1657324"/>
                  </a:lnTo>
                  <a:lnTo>
                    <a:pt x="663524" y="1651038"/>
                  </a:lnTo>
                  <a:close/>
                </a:path>
                <a:path w="1379220" h="3086100">
                  <a:moveTo>
                    <a:pt x="666432" y="3044494"/>
                  </a:moveTo>
                  <a:lnTo>
                    <a:pt x="663587" y="3041650"/>
                  </a:lnTo>
                  <a:lnTo>
                    <a:pt x="656564" y="3041650"/>
                  </a:lnTo>
                  <a:lnTo>
                    <a:pt x="653719" y="3044494"/>
                  </a:lnTo>
                  <a:lnTo>
                    <a:pt x="653719" y="3051518"/>
                  </a:lnTo>
                  <a:lnTo>
                    <a:pt x="656564" y="3054350"/>
                  </a:lnTo>
                  <a:lnTo>
                    <a:pt x="663587" y="3054350"/>
                  </a:lnTo>
                  <a:lnTo>
                    <a:pt x="666432" y="3051518"/>
                  </a:lnTo>
                  <a:lnTo>
                    <a:pt x="666432" y="3044494"/>
                  </a:lnTo>
                  <a:close/>
                </a:path>
                <a:path w="1379220" h="3086100">
                  <a:moveTo>
                    <a:pt x="666432" y="1520494"/>
                  </a:moveTo>
                  <a:lnTo>
                    <a:pt x="663587" y="1517650"/>
                  </a:lnTo>
                  <a:lnTo>
                    <a:pt x="656564" y="1517650"/>
                  </a:lnTo>
                  <a:lnTo>
                    <a:pt x="653719" y="1520494"/>
                  </a:lnTo>
                  <a:lnTo>
                    <a:pt x="653719" y="1527517"/>
                  </a:lnTo>
                  <a:lnTo>
                    <a:pt x="656564" y="1530350"/>
                  </a:lnTo>
                  <a:lnTo>
                    <a:pt x="663587" y="1530350"/>
                  </a:lnTo>
                  <a:lnTo>
                    <a:pt x="666432" y="1527517"/>
                  </a:lnTo>
                  <a:lnTo>
                    <a:pt x="666432" y="1520494"/>
                  </a:lnTo>
                  <a:close/>
                </a:path>
                <a:path w="1379220" h="3086100">
                  <a:moveTo>
                    <a:pt x="666432" y="34594"/>
                  </a:moveTo>
                  <a:lnTo>
                    <a:pt x="663587" y="31750"/>
                  </a:lnTo>
                  <a:lnTo>
                    <a:pt x="656564" y="31750"/>
                  </a:lnTo>
                  <a:lnTo>
                    <a:pt x="653719" y="34594"/>
                  </a:lnTo>
                  <a:lnTo>
                    <a:pt x="653719" y="41617"/>
                  </a:lnTo>
                  <a:lnTo>
                    <a:pt x="656564" y="44450"/>
                  </a:lnTo>
                  <a:lnTo>
                    <a:pt x="663587" y="44450"/>
                  </a:lnTo>
                  <a:lnTo>
                    <a:pt x="666432" y="41617"/>
                  </a:lnTo>
                  <a:lnTo>
                    <a:pt x="666432" y="34594"/>
                  </a:lnTo>
                  <a:close/>
                </a:path>
                <a:path w="1379220" h="3086100">
                  <a:moveTo>
                    <a:pt x="667258" y="1737233"/>
                  </a:moveTo>
                  <a:lnTo>
                    <a:pt x="664121" y="1730946"/>
                  </a:lnTo>
                  <a:lnTo>
                    <a:pt x="660311" y="1729676"/>
                  </a:lnTo>
                  <a:lnTo>
                    <a:pt x="654037" y="1732813"/>
                  </a:lnTo>
                  <a:lnTo>
                    <a:pt x="652767" y="1736636"/>
                  </a:lnTo>
                  <a:lnTo>
                    <a:pt x="655904" y="1742922"/>
                  </a:lnTo>
                  <a:lnTo>
                    <a:pt x="659714" y="1744192"/>
                  </a:lnTo>
                  <a:lnTo>
                    <a:pt x="665988" y="1741055"/>
                  </a:lnTo>
                  <a:lnTo>
                    <a:pt x="667258" y="1737233"/>
                  </a:lnTo>
                  <a:close/>
                </a:path>
                <a:path w="1379220" h="3086100">
                  <a:moveTo>
                    <a:pt x="671347" y="779208"/>
                  </a:moveTo>
                  <a:lnTo>
                    <a:pt x="666673" y="773988"/>
                  </a:lnTo>
                  <a:lnTo>
                    <a:pt x="662660" y="773772"/>
                  </a:lnTo>
                  <a:lnTo>
                    <a:pt x="657428" y="778459"/>
                  </a:lnTo>
                  <a:lnTo>
                    <a:pt x="657199" y="782472"/>
                  </a:lnTo>
                  <a:lnTo>
                    <a:pt x="661885" y="787692"/>
                  </a:lnTo>
                  <a:lnTo>
                    <a:pt x="665899" y="787920"/>
                  </a:lnTo>
                  <a:lnTo>
                    <a:pt x="671131" y="783234"/>
                  </a:lnTo>
                  <a:lnTo>
                    <a:pt x="671347" y="779208"/>
                  </a:lnTo>
                  <a:close/>
                </a:path>
                <a:path w="1379220" h="3086100">
                  <a:moveTo>
                    <a:pt x="675436" y="1628597"/>
                  </a:moveTo>
                  <a:lnTo>
                    <a:pt x="674166" y="1624787"/>
                  </a:lnTo>
                  <a:lnTo>
                    <a:pt x="667893" y="1621650"/>
                  </a:lnTo>
                  <a:lnTo>
                    <a:pt x="664083" y="1622920"/>
                  </a:lnTo>
                  <a:lnTo>
                    <a:pt x="660946" y="1629206"/>
                  </a:lnTo>
                  <a:lnTo>
                    <a:pt x="662216" y="1633016"/>
                  </a:lnTo>
                  <a:lnTo>
                    <a:pt x="668489" y="1636153"/>
                  </a:lnTo>
                  <a:lnTo>
                    <a:pt x="672299" y="1634883"/>
                  </a:lnTo>
                  <a:lnTo>
                    <a:pt x="675436" y="1628597"/>
                  </a:lnTo>
                  <a:close/>
                </a:path>
                <a:path w="1379220" h="3086100">
                  <a:moveTo>
                    <a:pt x="679475" y="1759521"/>
                  </a:moveTo>
                  <a:lnTo>
                    <a:pt x="676338" y="1753235"/>
                  </a:lnTo>
                  <a:lnTo>
                    <a:pt x="672528" y="1751965"/>
                  </a:lnTo>
                  <a:lnTo>
                    <a:pt x="666254" y="1755101"/>
                  </a:lnTo>
                  <a:lnTo>
                    <a:pt x="664984" y="1758911"/>
                  </a:lnTo>
                  <a:lnTo>
                    <a:pt x="668121" y="1765198"/>
                  </a:lnTo>
                  <a:lnTo>
                    <a:pt x="671931" y="1766468"/>
                  </a:lnTo>
                  <a:lnTo>
                    <a:pt x="678205" y="1763331"/>
                  </a:lnTo>
                  <a:lnTo>
                    <a:pt x="679475" y="1759521"/>
                  </a:lnTo>
                  <a:close/>
                </a:path>
                <a:path w="1379220" h="3086100">
                  <a:moveTo>
                    <a:pt x="687362" y="1606156"/>
                  </a:moveTo>
                  <a:lnTo>
                    <a:pt x="686092" y="1602346"/>
                  </a:lnTo>
                  <a:lnTo>
                    <a:pt x="679818" y="1599209"/>
                  </a:lnTo>
                  <a:lnTo>
                    <a:pt x="676008" y="1600479"/>
                  </a:lnTo>
                  <a:lnTo>
                    <a:pt x="672858" y="1606765"/>
                  </a:lnTo>
                  <a:lnTo>
                    <a:pt x="674128" y="1610575"/>
                  </a:lnTo>
                  <a:lnTo>
                    <a:pt x="680402" y="1613712"/>
                  </a:lnTo>
                  <a:lnTo>
                    <a:pt x="684225" y="1612442"/>
                  </a:lnTo>
                  <a:lnTo>
                    <a:pt x="687362" y="1606156"/>
                  </a:lnTo>
                  <a:close/>
                </a:path>
                <a:path w="1379220" h="3086100">
                  <a:moveTo>
                    <a:pt x="690473" y="762482"/>
                  </a:moveTo>
                  <a:lnTo>
                    <a:pt x="685800" y="757250"/>
                  </a:lnTo>
                  <a:lnTo>
                    <a:pt x="681786" y="757034"/>
                  </a:lnTo>
                  <a:lnTo>
                    <a:pt x="676541" y="761720"/>
                  </a:lnTo>
                  <a:lnTo>
                    <a:pt x="676325" y="765733"/>
                  </a:lnTo>
                  <a:lnTo>
                    <a:pt x="681012" y="770966"/>
                  </a:lnTo>
                  <a:lnTo>
                    <a:pt x="685025" y="771182"/>
                  </a:lnTo>
                  <a:lnTo>
                    <a:pt x="690257" y="766495"/>
                  </a:lnTo>
                  <a:lnTo>
                    <a:pt x="690473" y="762482"/>
                  </a:lnTo>
                  <a:close/>
                </a:path>
                <a:path w="1379220" h="3086100">
                  <a:moveTo>
                    <a:pt x="691705" y="1781797"/>
                  </a:moveTo>
                  <a:lnTo>
                    <a:pt x="688555" y="1775510"/>
                  </a:lnTo>
                  <a:lnTo>
                    <a:pt x="684745" y="1774240"/>
                  </a:lnTo>
                  <a:lnTo>
                    <a:pt x="678472" y="1777377"/>
                  </a:lnTo>
                  <a:lnTo>
                    <a:pt x="677202" y="1781200"/>
                  </a:lnTo>
                  <a:lnTo>
                    <a:pt x="680339" y="1787486"/>
                  </a:lnTo>
                  <a:lnTo>
                    <a:pt x="684149" y="1788756"/>
                  </a:lnTo>
                  <a:lnTo>
                    <a:pt x="690422" y="1785620"/>
                  </a:lnTo>
                  <a:lnTo>
                    <a:pt x="691705" y="1781797"/>
                  </a:lnTo>
                  <a:close/>
                </a:path>
                <a:path w="1379220" h="3086100">
                  <a:moveTo>
                    <a:pt x="691845" y="3044494"/>
                  </a:moveTo>
                  <a:lnTo>
                    <a:pt x="689000" y="3041650"/>
                  </a:lnTo>
                  <a:lnTo>
                    <a:pt x="681977" y="3041650"/>
                  </a:lnTo>
                  <a:lnTo>
                    <a:pt x="679132" y="3044494"/>
                  </a:lnTo>
                  <a:lnTo>
                    <a:pt x="679132" y="3051518"/>
                  </a:lnTo>
                  <a:lnTo>
                    <a:pt x="681977" y="3054350"/>
                  </a:lnTo>
                  <a:lnTo>
                    <a:pt x="689000" y="3054350"/>
                  </a:lnTo>
                  <a:lnTo>
                    <a:pt x="691845" y="3051518"/>
                  </a:lnTo>
                  <a:lnTo>
                    <a:pt x="691845" y="3044494"/>
                  </a:lnTo>
                  <a:close/>
                </a:path>
                <a:path w="1379220" h="3086100">
                  <a:moveTo>
                    <a:pt x="691845" y="1520494"/>
                  </a:moveTo>
                  <a:lnTo>
                    <a:pt x="689000" y="1517650"/>
                  </a:lnTo>
                  <a:lnTo>
                    <a:pt x="681977" y="1517650"/>
                  </a:lnTo>
                  <a:lnTo>
                    <a:pt x="679132" y="1520494"/>
                  </a:lnTo>
                  <a:lnTo>
                    <a:pt x="679132" y="1527517"/>
                  </a:lnTo>
                  <a:lnTo>
                    <a:pt x="681977" y="1530350"/>
                  </a:lnTo>
                  <a:lnTo>
                    <a:pt x="689000" y="1530350"/>
                  </a:lnTo>
                  <a:lnTo>
                    <a:pt x="691845" y="1527517"/>
                  </a:lnTo>
                  <a:lnTo>
                    <a:pt x="691845" y="1520494"/>
                  </a:lnTo>
                  <a:close/>
                </a:path>
                <a:path w="1379220" h="3086100">
                  <a:moveTo>
                    <a:pt x="691845" y="34594"/>
                  </a:moveTo>
                  <a:lnTo>
                    <a:pt x="689000" y="31750"/>
                  </a:lnTo>
                  <a:lnTo>
                    <a:pt x="681977" y="31750"/>
                  </a:lnTo>
                  <a:lnTo>
                    <a:pt x="679132" y="34594"/>
                  </a:lnTo>
                  <a:lnTo>
                    <a:pt x="679132" y="41617"/>
                  </a:lnTo>
                  <a:lnTo>
                    <a:pt x="681977" y="44450"/>
                  </a:lnTo>
                  <a:lnTo>
                    <a:pt x="689000" y="44450"/>
                  </a:lnTo>
                  <a:lnTo>
                    <a:pt x="691845" y="41617"/>
                  </a:lnTo>
                  <a:lnTo>
                    <a:pt x="691845" y="34594"/>
                  </a:lnTo>
                  <a:close/>
                </a:path>
                <a:path w="1379220" h="3086100">
                  <a:moveTo>
                    <a:pt x="699287" y="1583715"/>
                  </a:moveTo>
                  <a:lnTo>
                    <a:pt x="698017" y="1579905"/>
                  </a:lnTo>
                  <a:lnTo>
                    <a:pt x="691743" y="1576768"/>
                  </a:lnTo>
                  <a:lnTo>
                    <a:pt x="687933" y="1578038"/>
                  </a:lnTo>
                  <a:lnTo>
                    <a:pt x="684784" y="1584325"/>
                  </a:lnTo>
                  <a:lnTo>
                    <a:pt x="686054" y="1588135"/>
                  </a:lnTo>
                  <a:lnTo>
                    <a:pt x="692327" y="1591271"/>
                  </a:lnTo>
                  <a:lnTo>
                    <a:pt x="696150" y="1590001"/>
                  </a:lnTo>
                  <a:lnTo>
                    <a:pt x="699287" y="1583715"/>
                  </a:lnTo>
                  <a:close/>
                </a:path>
                <a:path w="1379220" h="3086100">
                  <a:moveTo>
                    <a:pt x="703922" y="1804085"/>
                  </a:moveTo>
                  <a:lnTo>
                    <a:pt x="700773" y="1797799"/>
                  </a:lnTo>
                  <a:lnTo>
                    <a:pt x="696963" y="1796529"/>
                  </a:lnTo>
                  <a:lnTo>
                    <a:pt x="690689" y="1799666"/>
                  </a:lnTo>
                  <a:lnTo>
                    <a:pt x="689419" y="1803476"/>
                  </a:lnTo>
                  <a:lnTo>
                    <a:pt x="692556" y="1809762"/>
                  </a:lnTo>
                  <a:lnTo>
                    <a:pt x="696379" y="1811032"/>
                  </a:lnTo>
                  <a:lnTo>
                    <a:pt x="702652" y="1807895"/>
                  </a:lnTo>
                  <a:lnTo>
                    <a:pt x="703922" y="1804085"/>
                  </a:lnTo>
                  <a:close/>
                </a:path>
                <a:path w="1379220" h="3086100">
                  <a:moveTo>
                    <a:pt x="709599" y="745744"/>
                  </a:moveTo>
                  <a:lnTo>
                    <a:pt x="704926" y="740524"/>
                  </a:lnTo>
                  <a:lnTo>
                    <a:pt x="700900" y="740295"/>
                  </a:lnTo>
                  <a:lnTo>
                    <a:pt x="695667" y="744994"/>
                  </a:lnTo>
                  <a:lnTo>
                    <a:pt x="695452" y="749007"/>
                  </a:lnTo>
                  <a:lnTo>
                    <a:pt x="700138" y="754227"/>
                  </a:lnTo>
                  <a:lnTo>
                    <a:pt x="704151" y="754443"/>
                  </a:lnTo>
                  <a:lnTo>
                    <a:pt x="709383" y="749757"/>
                  </a:lnTo>
                  <a:lnTo>
                    <a:pt x="709599" y="745744"/>
                  </a:lnTo>
                  <a:close/>
                </a:path>
                <a:path w="1379220" h="3086100">
                  <a:moveTo>
                    <a:pt x="711212" y="1561274"/>
                  </a:moveTo>
                  <a:lnTo>
                    <a:pt x="709942" y="1557451"/>
                  </a:lnTo>
                  <a:lnTo>
                    <a:pt x="703668" y="1554314"/>
                  </a:lnTo>
                  <a:lnTo>
                    <a:pt x="699846" y="1555597"/>
                  </a:lnTo>
                  <a:lnTo>
                    <a:pt x="696709" y="1561871"/>
                  </a:lnTo>
                  <a:lnTo>
                    <a:pt x="697979" y="1565694"/>
                  </a:lnTo>
                  <a:lnTo>
                    <a:pt x="704253" y="1568831"/>
                  </a:lnTo>
                  <a:lnTo>
                    <a:pt x="708063" y="1567561"/>
                  </a:lnTo>
                  <a:lnTo>
                    <a:pt x="711212" y="1561274"/>
                  </a:lnTo>
                  <a:close/>
                </a:path>
                <a:path w="1379220" h="3086100">
                  <a:moveTo>
                    <a:pt x="716140" y="1826361"/>
                  </a:moveTo>
                  <a:lnTo>
                    <a:pt x="712990" y="1820075"/>
                  </a:lnTo>
                  <a:lnTo>
                    <a:pt x="709180" y="1818805"/>
                  </a:lnTo>
                  <a:lnTo>
                    <a:pt x="702906" y="1821942"/>
                  </a:lnTo>
                  <a:lnTo>
                    <a:pt x="701636" y="1825764"/>
                  </a:lnTo>
                  <a:lnTo>
                    <a:pt x="704773" y="1832038"/>
                  </a:lnTo>
                  <a:lnTo>
                    <a:pt x="708596" y="1833321"/>
                  </a:lnTo>
                  <a:lnTo>
                    <a:pt x="714870" y="1830184"/>
                  </a:lnTo>
                  <a:lnTo>
                    <a:pt x="716140" y="1826361"/>
                  </a:lnTo>
                  <a:close/>
                </a:path>
                <a:path w="1379220" h="3086100">
                  <a:moveTo>
                    <a:pt x="717257" y="3044494"/>
                  </a:moveTo>
                  <a:lnTo>
                    <a:pt x="714413" y="3041650"/>
                  </a:lnTo>
                  <a:lnTo>
                    <a:pt x="707390" y="3041650"/>
                  </a:lnTo>
                  <a:lnTo>
                    <a:pt x="704545" y="3044494"/>
                  </a:lnTo>
                  <a:lnTo>
                    <a:pt x="704545" y="3051518"/>
                  </a:lnTo>
                  <a:lnTo>
                    <a:pt x="707390" y="3054350"/>
                  </a:lnTo>
                  <a:lnTo>
                    <a:pt x="714413" y="3054350"/>
                  </a:lnTo>
                  <a:lnTo>
                    <a:pt x="717257" y="3051518"/>
                  </a:lnTo>
                  <a:lnTo>
                    <a:pt x="717257" y="3044494"/>
                  </a:lnTo>
                  <a:close/>
                </a:path>
                <a:path w="1379220" h="3086100">
                  <a:moveTo>
                    <a:pt x="717257" y="1520494"/>
                  </a:moveTo>
                  <a:lnTo>
                    <a:pt x="714413" y="1517650"/>
                  </a:lnTo>
                  <a:lnTo>
                    <a:pt x="707390" y="1517650"/>
                  </a:lnTo>
                  <a:lnTo>
                    <a:pt x="704545" y="1520494"/>
                  </a:lnTo>
                  <a:lnTo>
                    <a:pt x="704545" y="1527517"/>
                  </a:lnTo>
                  <a:lnTo>
                    <a:pt x="707390" y="1530350"/>
                  </a:lnTo>
                  <a:lnTo>
                    <a:pt x="714413" y="1530350"/>
                  </a:lnTo>
                  <a:lnTo>
                    <a:pt x="717257" y="1527517"/>
                  </a:lnTo>
                  <a:lnTo>
                    <a:pt x="717257" y="1520494"/>
                  </a:lnTo>
                  <a:close/>
                </a:path>
                <a:path w="1379220" h="3086100">
                  <a:moveTo>
                    <a:pt x="717257" y="34594"/>
                  </a:moveTo>
                  <a:lnTo>
                    <a:pt x="714413" y="31750"/>
                  </a:lnTo>
                  <a:lnTo>
                    <a:pt x="707390" y="31750"/>
                  </a:lnTo>
                  <a:lnTo>
                    <a:pt x="704545" y="34594"/>
                  </a:lnTo>
                  <a:lnTo>
                    <a:pt x="704545" y="41617"/>
                  </a:lnTo>
                  <a:lnTo>
                    <a:pt x="707390" y="44450"/>
                  </a:lnTo>
                  <a:lnTo>
                    <a:pt x="714413" y="44450"/>
                  </a:lnTo>
                  <a:lnTo>
                    <a:pt x="717257" y="41617"/>
                  </a:lnTo>
                  <a:lnTo>
                    <a:pt x="717257" y="34594"/>
                  </a:lnTo>
                  <a:close/>
                </a:path>
                <a:path w="1379220" h="3086100">
                  <a:moveTo>
                    <a:pt x="723138" y="1538833"/>
                  </a:moveTo>
                  <a:lnTo>
                    <a:pt x="721855" y="1535010"/>
                  </a:lnTo>
                  <a:lnTo>
                    <a:pt x="715581" y="1531874"/>
                  </a:lnTo>
                  <a:lnTo>
                    <a:pt x="711771" y="1533156"/>
                  </a:lnTo>
                  <a:lnTo>
                    <a:pt x="708634" y="1539430"/>
                  </a:lnTo>
                  <a:lnTo>
                    <a:pt x="709904" y="1543253"/>
                  </a:lnTo>
                  <a:lnTo>
                    <a:pt x="716178" y="1546390"/>
                  </a:lnTo>
                  <a:lnTo>
                    <a:pt x="719988" y="1545120"/>
                  </a:lnTo>
                  <a:lnTo>
                    <a:pt x="723138" y="1538833"/>
                  </a:lnTo>
                  <a:close/>
                </a:path>
                <a:path w="1379220" h="3086100">
                  <a:moveTo>
                    <a:pt x="728357" y="1848650"/>
                  </a:moveTo>
                  <a:lnTo>
                    <a:pt x="725208" y="1842363"/>
                  </a:lnTo>
                  <a:lnTo>
                    <a:pt x="721398" y="1841093"/>
                  </a:lnTo>
                  <a:lnTo>
                    <a:pt x="715124" y="1844230"/>
                  </a:lnTo>
                  <a:lnTo>
                    <a:pt x="713854" y="1848040"/>
                  </a:lnTo>
                  <a:lnTo>
                    <a:pt x="716991" y="1854327"/>
                  </a:lnTo>
                  <a:lnTo>
                    <a:pt x="720813" y="1855597"/>
                  </a:lnTo>
                  <a:lnTo>
                    <a:pt x="727087" y="1852460"/>
                  </a:lnTo>
                  <a:lnTo>
                    <a:pt x="728357" y="1848650"/>
                  </a:lnTo>
                  <a:close/>
                </a:path>
                <a:path w="1379220" h="3086100">
                  <a:moveTo>
                    <a:pt x="728726" y="729005"/>
                  </a:moveTo>
                  <a:lnTo>
                    <a:pt x="724039" y="723785"/>
                  </a:lnTo>
                  <a:lnTo>
                    <a:pt x="720026" y="723569"/>
                  </a:lnTo>
                  <a:lnTo>
                    <a:pt x="714794" y="728256"/>
                  </a:lnTo>
                  <a:lnTo>
                    <a:pt x="714578" y="732269"/>
                  </a:lnTo>
                  <a:lnTo>
                    <a:pt x="719251" y="737489"/>
                  </a:lnTo>
                  <a:lnTo>
                    <a:pt x="723277" y="737717"/>
                  </a:lnTo>
                  <a:lnTo>
                    <a:pt x="728510" y="733031"/>
                  </a:lnTo>
                  <a:lnTo>
                    <a:pt x="728726" y="729005"/>
                  </a:lnTo>
                  <a:close/>
                </a:path>
                <a:path w="1379220" h="3086100">
                  <a:moveTo>
                    <a:pt x="740575" y="1870925"/>
                  </a:moveTo>
                  <a:lnTo>
                    <a:pt x="737438" y="1864639"/>
                  </a:lnTo>
                  <a:lnTo>
                    <a:pt x="733615" y="1863369"/>
                  </a:lnTo>
                  <a:lnTo>
                    <a:pt x="727341" y="1866506"/>
                  </a:lnTo>
                  <a:lnTo>
                    <a:pt x="726071" y="1870329"/>
                  </a:lnTo>
                  <a:lnTo>
                    <a:pt x="729221" y="1876602"/>
                  </a:lnTo>
                  <a:lnTo>
                    <a:pt x="733031" y="1877885"/>
                  </a:lnTo>
                  <a:lnTo>
                    <a:pt x="739305" y="1874748"/>
                  </a:lnTo>
                  <a:lnTo>
                    <a:pt x="740575" y="1870925"/>
                  </a:lnTo>
                  <a:close/>
                </a:path>
                <a:path w="1379220" h="3086100">
                  <a:moveTo>
                    <a:pt x="742670" y="3044494"/>
                  </a:moveTo>
                  <a:lnTo>
                    <a:pt x="739825" y="3041650"/>
                  </a:lnTo>
                  <a:lnTo>
                    <a:pt x="732802" y="3041650"/>
                  </a:lnTo>
                  <a:lnTo>
                    <a:pt x="729957" y="3044494"/>
                  </a:lnTo>
                  <a:lnTo>
                    <a:pt x="729957" y="3051518"/>
                  </a:lnTo>
                  <a:lnTo>
                    <a:pt x="732802" y="3054350"/>
                  </a:lnTo>
                  <a:lnTo>
                    <a:pt x="739825" y="3054350"/>
                  </a:lnTo>
                  <a:lnTo>
                    <a:pt x="742670" y="3051518"/>
                  </a:lnTo>
                  <a:lnTo>
                    <a:pt x="742670" y="3044494"/>
                  </a:lnTo>
                  <a:close/>
                </a:path>
                <a:path w="1379220" h="3086100">
                  <a:moveTo>
                    <a:pt x="742670" y="1520494"/>
                  </a:moveTo>
                  <a:lnTo>
                    <a:pt x="739825" y="1517650"/>
                  </a:lnTo>
                  <a:lnTo>
                    <a:pt x="734415" y="1517650"/>
                  </a:lnTo>
                  <a:lnTo>
                    <a:pt x="735050" y="1516392"/>
                  </a:lnTo>
                  <a:lnTo>
                    <a:pt x="733780" y="1512570"/>
                  </a:lnTo>
                  <a:lnTo>
                    <a:pt x="727506" y="1509433"/>
                  </a:lnTo>
                  <a:lnTo>
                    <a:pt x="723696" y="1510703"/>
                  </a:lnTo>
                  <a:lnTo>
                    <a:pt x="720547" y="1516989"/>
                  </a:lnTo>
                  <a:lnTo>
                    <a:pt x="721829" y="1520812"/>
                  </a:lnTo>
                  <a:lnTo>
                    <a:pt x="728103" y="1523949"/>
                  </a:lnTo>
                  <a:lnTo>
                    <a:pt x="729957" y="1523326"/>
                  </a:lnTo>
                  <a:lnTo>
                    <a:pt x="729957" y="1527517"/>
                  </a:lnTo>
                  <a:lnTo>
                    <a:pt x="732802" y="1530350"/>
                  </a:lnTo>
                  <a:lnTo>
                    <a:pt x="739825" y="1530350"/>
                  </a:lnTo>
                  <a:lnTo>
                    <a:pt x="742670" y="1527517"/>
                  </a:lnTo>
                  <a:lnTo>
                    <a:pt x="742670" y="1520494"/>
                  </a:lnTo>
                  <a:close/>
                </a:path>
                <a:path w="1379220" h="3086100">
                  <a:moveTo>
                    <a:pt x="742670" y="34594"/>
                  </a:moveTo>
                  <a:lnTo>
                    <a:pt x="739825" y="31750"/>
                  </a:lnTo>
                  <a:lnTo>
                    <a:pt x="732802" y="31750"/>
                  </a:lnTo>
                  <a:lnTo>
                    <a:pt x="729957" y="34594"/>
                  </a:lnTo>
                  <a:lnTo>
                    <a:pt x="729957" y="41617"/>
                  </a:lnTo>
                  <a:lnTo>
                    <a:pt x="732802" y="44450"/>
                  </a:lnTo>
                  <a:lnTo>
                    <a:pt x="739825" y="44450"/>
                  </a:lnTo>
                  <a:lnTo>
                    <a:pt x="742670" y="41617"/>
                  </a:lnTo>
                  <a:lnTo>
                    <a:pt x="742670" y="34594"/>
                  </a:lnTo>
                  <a:close/>
                </a:path>
                <a:path w="1379220" h="3086100">
                  <a:moveTo>
                    <a:pt x="746975" y="1493888"/>
                  </a:moveTo>
                  <a:lnTo>
                    <a:pt x="745680" y="1490091"/>
                  </a:lnTo>
                  <a:lnTo>
                    <a:pt x="739381" y="1486992"/>
                  </a:lnTo>
                  <a:lnTo>
                    <a:pt x="735571" y="1488300"/>
                  </a:lnTo>
                  <a:lnTo>
                    <a:pt x="732472" y="1494599"/>
                  </a:lnTo>
                  <a:lnTo>
                    <a:pt x="733780" y="1498409"/>
                  </a:lnTo>
                  <a:lnTo>
                    <a:pt x="740067" y="1501495"/>
                  </a:lnTo>
                  <a:lnTo>
                    <a:pt x="743877" y="1500200"/>
                  </a:lnTo>
                  <a:lnTo>
                    <a:pt x="746975" y="1493888"/>
                  </a:lnTo>
                  <a:close/>
                </a:path>
                <a:path w="1379220" h="3086100">
                  <a:moveTo>
                    <a:pt x="747852" y="712279"/>
                  </a:moveTo>
                  <a:lnTo>
                    <a:pt x="743165" y="707047"/>
                  </a:lnTo>
                  <a:lnTo>
                    <a:pt x="739152" y="706831"/>
                  </a:lnTo>
                  <a:lnTo>
                    <a:pt x="733920" y="711517"/>
                  </a:lnTo>
                  <a:lnTo>
                    <a:pt x="733704" y="715530"/>
                  </a:lnTo>
                  <a:lnTo>
                    <a:pt x="738378" y="720763"/>
                  </a:lnTo>
                  <a:lnTo>
                    <a:pt x="742391" y="720979"/>
                  </a:lnTo>
                  <a:lnTo>
                    <a:pt x="747623" y="716292"/>
                  </a:lnTo>
                  <a:lnTo>
                    <a:pt x="747852" y="712279"/>
                  </a:lnTo>
                  <a:close/>
                </a:path>
                <a:path w="1379220" h="3086100">
                  <a:moveTo>
                    <a:pt x="752792" y="1893214"/>
                  </a:moveTo>
                  <a:lnTo>
                    <a:pt x="749655" y="1886927"/>
                  </a:lnTo>
                  <a:lnTo>
                    <a:pt x="745832" y="1885657"/>
                  </a:lnTo>
                  <a:lnTo>
                    <a:pt x="739559" y="1888794"/>
                  </a:lnTo>
                  <a:lnTo>
                    <a:pt x="738289" y="1892604"/>
                  </a:lnTo>
                  <a:lnTo>
                    <a:pt x="741438" y="1898891"/>
                  </a:lnTo>
                  <a:lnTo>
                    <a:pt x="745248" y="1900161"/>
                  </a:lnTo>
                  <a:lnTo>
                    <a:pt x="751522" y="1897024"/>
                  </a:lnTo>
                  <a:lnTo>
                    <a:pt x="752792" y="1893214"/>
                  </a:lnTo>
                  <a:close/>
                </a:path>
                <a:path w="1379220" h="3086100">
                  <a:moveTo>
                    <a:pt x="758901" y="1471447"/>
                  </a:moveTo>
                  <a:lnTo>
                    <a:pt x="757593" y="1467650"/>
                  </a:lnTo>
                  <a:lnTo>
                    <a:pt x="751306" y="1464551"/>
                  </a:lnTo>
                  <a:lnTo>
                    <a:pt x="747496" y="1465846"/>
                  </a:lnTo>
                  <a:lnTo>
                    <a:pt x="744397" y="1472158"/>
                  </a:lnTo>
                  <a:lnTo>
                    <a:pt x="745693" y="1475968"/>
                  </a:lnTo>
                  <a:lnTo>
                    <a:pt x="751992" y="1479054"/>
                  </a:lnTo>
                  <a:lnTo>
                    <a:pt x="755802" y="1477759"/>
                  </a:lnTo>
                  <a:lnTo>
                    <a:pt x="758901" y="1471447"/>
                  </a:lnTo>
                  <a:close/>
                </a:path>
                <a:path w="1379220" h="3086100">
                  <a:moveTo>
                    <a:pt x="765009" y="1915490"/>
                  </a:moveTo>
                  <a:lnTo>
                    <a:pt x="761873" y="1909203"/>
                  </a:lnTo>
                  <a:lnTo>
                    <a:pt x="758050" y="1907933"/>
                  </a:lnTo>
                  <a:lnTo>
                    <a:pt x="751776" y="1911070"/>
                  </a:lnTo>
                  <a:lnTo>
                    <a:pt x="750506" y="1914893"/>
                  </a:lnTo>
                  <a:lnTo>
                    <a:pt x="753656" y="1921167"/>
                  </a:lnTo>
                  <a:lnTo>
                    <a:pt x="757466" y="1922449"/>
                  </a:lnTo>
                  <a:lnTo>
                    <a:pt x="763739" y="1919312"/>
                  </a:lnTo>
                  <a:lnTo>
                    <a:pt x="765009" y="1915490"/>
                  </a:lnTo>
                  <a:close/>
                </a:path>
                <a:path w="1379220" h="3086100">
                  <a:moveTo>
                    <a:pt x="766978" y="695540"/>
                  </a:moveTo>
                  <a:lnTo>
                    <a:pt x="762292" y="690321"/>
                  </a:lnTo>
                  <a:lnTo>
                    <a:pt x="758278" y="690092"/>
                  </a:lnTo>
                  <a:lnTo>
                    <a:pt x="753046" y="694791"/>
                  </a:lnTo>
                  <a:lnTo>
                    <a:pt x="752830" y="698804"/>
                  </a:lnTo>
                  <a:lnTo>
                    <a:pt x="757504" y="704024"/>
                  </a:lnTo>
                  <a:lnTo>
                    <a:pt x="761517" y="704240"/>
                  </a:lnTo>
                  <a:lnTo>
                    <a:pt x="766749" y="699554"/>
                  </a:lnTo>
                  <a:lnTo>
                    <a:pt x="766978" y="695540"/>
                  </a:lnTo>
                  <a:close/>
                </a:path>
                <a:path w="1379220" h="3086100">
                  <a:moveTo>
                    <a:pt x="768083" y="3044494"/>
                  </a:moveTo>
                  <a:lnTo>
                    <a:pt x="765238" y="3041650"/>
                  </a:lnTo>
                  <a:lnTo>
                    <a:pt x="758215" y="3041650"/>
                  </a:lnTo>
                  <a:lnTo>
                    <a:pt x="755370" y="3044494"/>
                  </a:lnTo>
                  <a:lnTo>
                    <a:pt x="755370" y="3051518"/>
                  </a:lnTo>
                  <a:lnTo>
                    <a:pt x="758215" y="3054350"/>
                  </a:lnTo>
                  <a:lnTo>
                    <a:pt x="765238" y="3054350"/>
                  </a:lnTo>
                  <a:lnTo>
                    <a:pt x="768083" y="3051518"/>
                  </a:lnTo>
                  <a:lnTo>
                    <a:pt x="768083" y="3044494"/>
                  </a:lnTo>
                  <a:close/>
                </a:path>
                <a:path w="1379220" h="3086100">
                  <a:moveTo>
                    <a:pt x="768083" y="1520494"/>
                  </a:moveTo>
                  <a:lnTo>
                    <a:pt x="765238" y="1517650"/>
                  </a:lnTo>
                  <a:lnTo>
                    <a:pt x="758215" y="1517650"/>
                  </a:lnTo>
                  <a:lnTo>
                    <a:pt x="755370" y="1520494"/>
                  </a:lnTo>
                  <a:lnTo>
                    <a:pt x="755370" y="1527517"/>
                  </a:lnTo>
                  <a:lnTo>
                    <a:pt x="758215" y="1530350"/>
                  </a:lnTo>
                  <a:lnTo>
                    <a:pt x="765238" y="1530350"/>
                  </a:lnTo>
                  <a:lnTo>
                    <a:pt x="768083" y="1527517"/>
                  </a:lnTo>
                  <a:lnTo>
                    <a:pt x="768083" y="1520494"/>
                  </a:lnTo>
                  <a:close/>
                </a:path>
                <a:path w="1379220" h="3086100">
                  <a:moveTo>
                    <a:pt x="768083" y="34594"/>
                  </a:moveTo>
                  <a:lnTo>
                    <a:pt x="765238" y="31750"/>
                  </a:lnTo>
                  <a:lnTo>
                    <a:pt x="758215" y="31750"/>
                  </a:lnTo>
                  <a:lnTo>
                    <a:pt x="755370" y="34594"/>
                  </a:lnTo>
                  <a:lnTo>
                    <a:pt x="755370" y="41617"/>
                  </a:lnTo>
                  <a:lnTo>
                    <a:pt x="758215" y="44450"/>
                  </a:lnTo>
                  <a:lnTo>
                    <a:pt x="765238" y="44450"/>
                  </a:lnTo>
                  <a:lnTo>
                    <a:pt x="768083" y="41617"/>
                  </a:lnTo>
                  <a:lnTo>
                    <a:pt x="768083" y="34594"/>
                  </a:lnTo>
                  <a:close/>
                </a:path>
                <a:path w="1379220" h="3086100">
                  <a:moveTo>
                    <a:pt x="770813" y="1449006"/>
                  </a:moveTo>
                  <a:lnTo>
                    <a:pt x="769518" y="1445209"/>
                  </a:lnTo>
                  <a:lnTo>
                    <a:pt x="763219" y="1442110"/>
                  </a:lnTo>
                  <a:lnTo>
                    <a:pt x="759421" y="1443405"/>
                  </a:lnTo>
                  <a:lnTo>
                    <a:pt x="756323" y="1449717"/>
                  </a:lnTo>
                  <a:lnTo>
                    <a:pt x="757618" y="1453527"/>
                  </a:lnTo>
                  <a:lnTo>
                    <a:pt x="763917" y="1456613"/>
                  </a:lnTo>
                  <a:lnTo>
                    <a:pt x="767715" y="1455318"/>
                  </a:lnTo>
                  <a:lnTo>
                    <a:pt x="770813" y="1449006"/>
                  </a:lnTo>
                  <a:close/>
                </a:path>
                <a:path w="1379220" h="3086100">
                  <a:moveTo>
                    <a:pt x="777227" y="1937829"/>
                  </a:moveTo>
                  <a:lnTo>
                    <a:pt x="774128" y="1931517"/>
                  </a:lnTo>
                  <a:lnTo>
                    <a:pt x="770331" y="1930222"/>
                  </a:lnTo>
                  <a:lnTo>
                    <a:pt x="764032" y="1933308"/>
                  </a:lnTo>
                  <a:lnTo>
                    <a:pt x="762736" y="1937118"/>
                  </a:lnTo>
                  <a:lnTo>
                    <a:pt x="765835" y="1943430"/>
                  </a:lnTo>
                  <a:lnTo>
                    <a:pt x="769632" y="1944725"/>
                  </a:lnTo>
                  <a:lnTo>
                    <a:pt x="775931" y="1941626"/>
                  </a:lnTo>
                  <a:lnTo>
                    <a:pt x="777227" y="1937829"/>
                  </a:lnTo>
                  <a:close/>
                </a:path>
                <a:path w="1379220" h="3086100">
                  <a:moveTo>
                    <a:pt x="782739" y="1426565"/>
                  </a:moveTo>
                  <a:lnTo>
                    <a:pt x="781443" y="1422768"/>
                  </a:lnTo>
                  <a:lnTo>
                    <a:pt x="775144" y="1419669"/>
                  </a:lnTo>
                  <a:lnTo>
                    <a:pt x="771347" y="1420964"/>
                  </a:lnTo>
                  <a:lnTo>
                    <a:pt x="768248" y="1427276"/>
                  </a:lnTo>
                  <a:lnTo>
                    <a:pt x="769543" y="1431074"/>
                  </a:lnTo>
                  <a:lnTo>
                    <a:pt x="775843" y="1434172"/>
                  </a:lnTo>
                  <a:lnTo>
                    <a:pt x="779640" y="1432877"/>
                  </a:lnTo>
                  <a:lnTo>
                    <a:pt x="782739" y="1426565"/>
                  </a:lnTo>
                  <a:close/>
                </a:path>
                <a:path w="1379220" h="3086100">
                  <a:moveTo>
                    <a:pt x="786104" y="678802"/>
                  </a:moveTo>
                  <a:lnTo>
                    <a:pt x="781418" y="673582"/>
                  </a:lnTo>
                  <a:lnTo>
                    <a:pt x="777405" y="673366"/>
                  </a:lnTo>
                  <a:lnTo>
                    <a:pt x="772172" y="678053"/>
                  </a:lnTo>
                  <a:lnTo>
                    <a:pt x="771944" y="682066"/>
                  </a:lnTo>
                  <a:lnTo>
                    <a:pt x="776630" y="687285"/>
                  </a:lnTo>
                  <a:lnTo>
                    <a:pt x="780643" y="687514"/>
                  </a:lnTo>
                  <a:lnTo>
                    <a:pt x="785876" y="682828"/>
                  </a:lnTo>
                  <a:lnTo>
                    <a:pt x="786104" y="678802"/>
                  </a:lnTo>
                  <a:close/>
                </a:path>
                <a:path w="1379220" h="3086100">
                  <a:moveTo>
                    <a:pt x="789444" y="1960105"/>
                  </a:moveTo>
                  <a:lnTo>
                    <a:pt x="786345" y="1953806"/>
                  </a:lnTo>
                  <a:lnTo>
                    <a:pt x="782548" y="1952498"/>
                  </a:lnTo>
                  <a:lnTo>
                    <a:pt x="776249" y="1955596"/>
                  </a:lnTo>
                  <a:lnTo>
                    <a:pt x="774954" y="1959406"/>
                  </a:lnTo>
                  <a:lnTo>
                    <a:pt x="778052" y="1965706"/>
                  </a:lnTo>
                  <a:lnTo>
                    <a:pt x="781850" y="1967001"/>
                  </a:lnTo>
                  <a:lnTo>
                    <a:pt x="788149" y="1963915"/>
                  </a:lnTo>
                  <a:lnTo>
                    <a:pt x="789444" y="1960105"/>
                  </a:lnTo>
                  <a:close/>
                </a:path>
                <a:path w="1379220" h="3086100">
                  <a:moveTo>
                    <a:pt x="793496" y="3044494"/>
                  </a:moveTo>
                  <a:lnTo>
                    <a:pt x="790651" y="3041650"/>
                  </a:lnTo>
                  <a:lnTo>
                    <a:pt x="783628" y="3041650"/>
                  </a:lnTo>
                  <a:lnTo>
                    <a:pt x="780783" y="3044494"/>
                  </a:lnTo>
                  <a:lnTo>
                    <a:pt x="780783" y="3051518"/>
                  </a:lnTo>
                  <a:lnTo>
                    <a:pt x="783628" y="3054350"/>
                  </a:lnTo>
                  <a:lnTo>
                    <a:pt x="790651" y="3054350"/>
                  </a:lnTo>
                  <a:lnTo>
                    <a:pt x="793496" y="3051518"/>
                  </a:lnTo>
                  <a:lnTo>
                    <a:pt x="793496" y="3044494"/>
                  </a:lnTo>
                  <a:close/>
                </a:path>
                <a:path w="1379220" h="3086100">
                  <a:moveTo>
                    <a:pt x="793496" y="1520494"/>
                  </a:moveTo>
                  <a:lnTo>
                    <a:pt x="790651" y="1517650"/>
                  </a:lnTo>
                  <a:lnTo>
                    <a:pt x="783628" y="1517650"/>
                  </a:lnTo>
                  <a:lnTo>
                    <a:pt x="780783" y="1520494"/>
                  </a:lnTo>
                  <a:lnTo>
                    <a:pt x="780783" y="1527517"/>
                  </a:lnTo>
                  <a:lnTo>
                    <a:pt x="783628" y="1530350"/>
                  </a:lnTo>
                  <a:lnTo>
                    <a:pt x="790651" y="1530350"/>
                  </a:lnTo>
                  <a:lnTo>
                    <a:pt x="793496" y="1527517"/>
                  </a:lnTo>
                  <a:lnTo>
                    <a:pt x="793496" y="1520494"/>
                  </a:lnTo>
                  <a:close/>
                </a:path>
                <a:path w="1379220" h="3086100">
                  <a:moveTo>
                    <a:pt x="793496" y="34594"/>
                  </a:moveTo>
                  <a:lnTo>
                    <a:pt x="790651" y="31750"/>
                  </a:lnTo>
                  <a:lnTo>
                    <a:pt x="783628" y="31750"/>
                  </a:lnTo>
                  <a:lnTo>
                    <a:pt x="780783" y="34594"/>
                  </a:lnTo>
                  <a:lnTo>
                    <a:pt x="780783" y="41617"/>
                  </a:lnTo>
                  <a:lnTo>
                    <a:pt x="783628" y="44450"/>
                  </a:lnTo>
                  <a:lnTo>
                    <a:pt x="790651" y="44450"/>
                  </a:lnTo>
                  <a:lnTo>
                    <a:pt x="793496" y="41617"/>
                  </a:lnTo>
                  <a:lnTo>
                    <a:pt x="793496" y="34594"/>
                  </a:lnTo>
                  <a:close/>
                </a:path>
                <a:path w="1379220" h="3086100">
                  <a:moveTo>
                    <a:pt x="794664" y="1404124"/>
                  </a:moveTo>
                  <a:lnTo>
                    <a:pt x="793369" y="1400314"/>
                  </a:lnTo>
                  <a:lnTo>
                    <a:pt x="787069" y="1397228"/>
                  </a:lnTo>
                  <a:lnTo>
                    <a:pt x="783259" y="1398524"/>
                  </a:lnTo>
                  <a:lnTo>
                    <a:pt x="780161" y="1404835"/>
                  </a:lnTo>
                  <a:lnTo>
                    <a:pt x="781469" y="1408633"/>
                  </a:lnTo>
                  <a:lnTo>
                    <a:pt x="787755" y="1411732"/>
                  </a:lnTo>
                  <a:lnTo>
                    <a:pt x="791565" y="1410436"/>
                  </a:lnTo>
                  <a:lnTo>
                    <a:pt x="794664" y="1404124"/>
                  </a:lnTo>
                  <a:close/>
                </a:path>
                <a:path w="1379220" h="3086100">
                  <a:moveTo>
                    <a:pt x="801662" y="1982393"/>
                  </a:moveTo>
                  <a:lnTo>
                    <a:pt x="798563" y="1976081"/>
                  </a:lnTo>
                  <a:lnTo>
                    <a:pt x="794766" y="1974786"/>
                  </a:lnTo>
                  <a:lnTo>
                    <a:pt x="788466" y="1977872"/>
                  </a:lnTo>
                  <a:lnTo>
                    <a:pt x="787171" y="1981682"/>
                  </a:lnTo>
                  <a:lnTo>
                    <a:pt x="790270" y="1987994"/>
                  </a:lnTo>
                  <a:lnTo>
                    <a:pt x="794067" y="1989289"/>
                  </a:lnTo>
                  <a:lnTo>
                    <a:pt x="800366" y="1986191"/>
                  </a:lnTo>
                  <a:lnTo>
                    <a:pt x="801662" y="1982393"/>
                  </a:lnTo>
                  <a:close/>
                </a:path>
                <a:path w="1379220" h="3086100">
                  <a:moveTo>
                    <a:pt x="805218" y="662076"/>
                  </a:moveTo>
                  <a:lnTo>
                    <a:pt x="800544" y="656844"/>
                  </a:lnTo>
                  <a:lnTo>
                    <a:pt x="796531" y="656628"/>
                  </a:lnTo>
                  <a:lnTo>
                    <a:pt x="791298" y="661314"/>
                  </a:lnTo>
                  <a:lnTo>
                    <a:pt x="791070" y="665327"/>
                  </a:lnTo>
                  <a:lnTo>
                    <a:pt x="795756" y="670560"/>
                  </a:lnTo>
                  <a:lnTo>
                    <a:pt x="799769" y="670775"/>
                  </a:lnTo>
                  <a:lnTo>
                    <a:pt x="805002" y="666089"/>
                  </a:lnTo>
                  <a:lnTo>
                    <a:pt x="805218" y="662076"/>
                  </a:lnTo>
                  <a:close/>
                </a:path>
                <a:path w="1379220" h="3086100">
                  <a:moveTo>
                    <a:pt x="806589" y="1381683"/>
                  </a:moveTo>
                  <a:lnTo>
                    <a:pt x="805281" y="1377873"/>
                  </a:lnTo>
                  <a:lnTo>
                    <a:pt x="798995" y="1374787"/>
                  </a:lnTo>
                  <a:lnTo>
                    <a:pt x="795185" y="1376083"/>
                  </a:lnTo>
                  <a:lnTo>
                    <a:pt x="792086" y="1382395"/>
                  </a:lnTo>
                  <a:lnTo>
                    <a:pt x="793381" y="1386192"/>
                  </a:lnTo>
                  <a:lnTo>
                    <a:pt x="799680" y="1389291"/>
                  </a:lnTo>
                  <a:lnTo>
                    <a:pt x="803490" y="1387995"/>
                  </a:lnTo>
                  <a:lnTo>
                    <a:pt x="806589" y="1381683"/>
                  </a:lnTo>
                  <a:close/>
                </a:path>
                <a:path w="1379220" h="3086100">
                  <a:moveTo>
                    <a:pt x="813879" y="2004669"/>
                  </a:moveTo>
                  <a:lnTo>
                    <a:pt x="810780" y="1998370"/>
                  </a:lnTo>
                  <a:lnTo>
                    <a:pt x="806983" y="1997062"/>
                  </a:lnTo>
                  <a:lnTo>
                    <a:pt x="800684" y="2000161"/>
                  </a:lnTo>
                  <a:lnTo>
                    <a:pt x="799388" y="2003971"/>
                  </a:lnTo>
                  <a:lnTo>
                    <a:pt x="802487" y="2010270"/>
                  </a:lnTo>
                  <a:lnTo>
                    <a:pt x="806284" y="2011565"/>
                  </a:lnTo>
                  <a:lnTo>
                    <a:pt x="812584" y="2008479"/>
                  </a:lnTo>
                  <a:lnTo>
                    <a:pt x="813879" y="2004669"/>
                  </a:lnTo>
                  <a:close/>
                </a:path>
                <a:path w="1379220" h="3086100">
                  <a:moveTo>
                    <a:pt x="818502" y="1359242"/>
                  </a:moveTo>
                  <a:lnTo>
                    <a:pt x="817206" y="1355432"/>
                  </a:lnTo>
                  <a:lnTo>
                    <a:pt x="810907" y="1352346"/>
                  </a:lnTo>
                  <a:lnTo>
                    <a:pt x="807110" y="1353642"/>
                  </a:lnTo>
                  <a:lnTo>
                    <a:pt x="804011" y="1359954"/>
                  </a:lnTo>
                  <a:lnTo>
                    <a:pt x="805307" y="1363751"/>
                  </a:lnTo>
                  <a:lnTo>
                    <a:pt x="811606" y="1366850"/>
                  </a:lnTo>
                  <a:lnTo>
                    <a:pt x="815403" y="1365542"/>
                  </a:lnTo>
                  <a:lnTo>
                    <a:pt x="818502" y="1359242"/>
                  </a:lnTo>
                  <a:close/>
                </a:path>
                <a:path w="1379220" h="3086100">
                  <a:moveTo>
                    <a:pt x="818908" y="3044494"/>
                  </a:moveTo>
                  <a:lnTo>
                    <a:pt x="816063" y="3041650"/>
                  </a:lnTo>
                  <a:lnTo>
                    <a:pt x="809040" y="3041650"/>
                  </a:lnTo>
                  <a:lnTo>
                    <a:pt x="806196" y="3044494"/>
                  </a:lnTo>
                  <a:lnTo>
                    <a:pt x="806196" y="3051518"/>
                  </a:lnTo>
                  <a:lnTo>
                    <a:pt x="809040" y="3054350"/>
                  </a:lnTo>
                  <a:lnTo>
                    <a:pt x="816063" y="3054350"/>
                  </a:lnTo>
                  <a:lnTo>
                    <a:pt x="818908" y="3051518"/>
                  </a:lnTo>
                  <a:lnTo>
                    <a:pt x="818908" y="3044494"/>
                  </a:lnTo>
                  <a:close/>
                </a:path>
                <a:path w="1379220" h="3086100">
                  <a:moveTo>
                    <a:pt x="818908" y="1520494"/>
                  </a:moveTo>
                  <a:lnTo>
                    <a:pt x="816063" y="1517650"/>
                  </a:lnTo>
                  <a:lnTo>
                    <a:pt x="809040" y="1517650"/>
                  </a:lnTo>
                  <a:lnTo>
                    <a:pt x="806196" y="1520494"/>
                  </a:lnTo>
                  <a:lnTo>
                    <a:pt x="806196" y="1527517"/>
                  </a:lnTo>
                  <a:lnTo>
                    <a:pt x="809040" y="1530350"/>
                  </a:lnTo>
                  <a:lnTo>
                    <a:pt x="816063" y="1530350"/>
                  </a:lnTo>
                  <a:lnTo>
                    <a:pt x="818908" y="1527517"/>
                  </a:lnTo>
                  <a:lnTo>
                    <a:pt x="818908" y="1520494"/>
                  </a:lnTo>
                  <a:close/>
                </a:path>
                <a:path w="1379220" h="3086100">
                  <a:moveTo>
                    <a:pt x="818908" y="34594"/>
                  </a:moveTo>
                  <a:lnTo>
                    <a:pt x="816063" y="31750"/>
                  </a:lnTo>
                  <a:lnTo>
                    <a:pt x="809040" y="31750"/>
                  </a:lnTo>
                  <a:lnTo>
                    <a:pt x="806196" y="34594"/>
                  </a:lnTo>
                  <a:lnTo>
                    <a:pt x="806196" y="41617"/>
                  </a:lnTo>
                  <a:lnTo>
                    <a:pt x="809040" y="44450"/>
                  </a:lnTo>
                  <a:lnTo>
                    <a:pt x="816063" y="44450"/>
                  </a:lnTo>
                  <a:lnTo>
                    <a:pt x="818908" y="41617"/>
                  </a:lnTo>
                  <a:lnTo>
                    <a:pt x="818908" y="34594"/>
                  </a:lnTo>
                  <a:close/>
                </a:path>
                <a:path w="1379220" h="3086100">
                  <a:moveTo>
                    <a:pt x="824344" y="645337"/>
                  </a:moveTo>
                  <a:lnTo>
                    <a:pt x="819670" y="640118"/>
                  </a:lnTo>
                  <a:lnTo>
                    <a:pt x="815657" y="639889"/>
                  </a:lnTo>
                  <a:lnTo>
                    <a:pt x="810425" y="644588"/>
                  </a:lnTo>
                  <a:lnTo>
                    <a:pt x="810196" y="648601"/>
                  </a:lnTo>
                  <a:lnTo>
                    <a:pt x="814882" y="653821"/>
                  </a:lnTo>
                  <a:lnTo>
                    <a:pt x="818896" y="654037"/>
                  </a:lnTo>
                  <a:lnTo>
                    <a:pt x="824128" y="649351"/>
                  </a:lnTo>
                  <a:lnTo>
                    <a:pt x="824344" y="645337"/>
                  </a:lnTo>
                  <a:close/>
                </a:path>
                <a:path w="1379220" h="3086100">
                  <a:moveTo>
                    <a:pt x="826096" y="2026958"/>
                  </a:moveTo>
                  <a:lnTo>
                    <a:pt x="823010" y="2020646"/>
                  </a:lnTo>
                  <a:lnTo>
                    <a:pt x="819200" y="2019350"/>
                  </a:lnTo>
                  <a:lnTo>
                    <a:pt x="812901" y="2022436"/>
                  </a:lnTo>
                  <a:lnTo>
                    <a:pt x="811606" y="2026246"/>
                  </a:lnTo>
                  <a:lnTo>
                    <a:pt x="814705" y="2032558"/>
                  </a:lnTo>
                  <a:lnTo>
                    <a:pt x="818515" y="2033854"/>
                  </a:lnTo>
                  <a:lnTo>
                    <a:pt x="824801" y="2030755"/>
                  </a:lnTo>
                  <a:lnTo>
                    <a:pt x="826096" y="2026958"/>
                  </a:lnTo>
                  <a:close/>
                </a:path>
                <a:path w="1379220" h="3086100">
                  <a:moveTo>
                    <a:pt x="830427" y="1336802"/>
                  </a:moveTo>
                  <a:lnTo>
                    <a:pt x="829132" y="1332992"/>
                  </a:lnTo>
                  <a:lnTo>
                    <a:pt x="822833" y="1329905"/>
                  </a:lnTo>
                  <a:lnTo>
                    <a:pt x="819023" y="1331201"/>
                  </a:lnTo>
                  <a:lnTo>
                    <a:pt x="815936" y="1337500"/>
                  </a:lnTo>
                  <a:lnTo>
                    <a:pt x="817232" y="1341310"/>
                  </a:lnTo>
                  <a:lnTo>
                    <a:pt x="823518" y="1344409"/>
                  </a:lnTo>
                  <a:lnTo>
                    <a:pt x="827328" y="1343101"/>
                  </a:lnTo>
                  <a:lnTo>
                    <a:pt x="830427" y="1336802"/>
                  </a:lnTo>
                  <a:close/>
                </a:path>
                <a:path w="1379220" h="3086100">
                  <a:moveTo>
                    <a:pt x="838327" y="2049233"/>
                  </a:moveTo>
                  <a:lnTo>
                    <a:pt x="835228" y="2042934"/>
                  </a:lnTo>
                  <a:lnTo>
                    <a:pt x="831418" y="2041626"/>
                  </a:lnTo>
                  <a:lnTo>
                    <a:pt x="825119" y="2044725"/>
                  </a:lnTo>
                  <a:lnTo>
                    <a:pt x="823823" y="2048535"/>
                  </a:lnTo>
                  <a:lnTo>
                    <a:pt x="826922" y="2054834"/>
                  </a:lnTo>
                  <a:lnTo>
                    <a:pt x="830732" y="2056130"/>
                  </a:lnTo>
                  <a:lnTo>
                    <a:pt x="837018" y="2053043"/>
                  </a:lnTo>
                  <a:lnTo>
                    <a:pt x="838327" y="2049233"/>
                  </a:lnTo>
                  <a:close/>
                </a:path>
                <a:path w="1379220" h="3086100">
                  <a:moveTo>
                    <a:pt x="842352" y="1314361"/>
                  </a:moveTo>
                  <a:lnTo>
                    <a:pt x="841044" y="1310551"/>
                  </a:lnTo>
                  <a:lnTo>
                    <a:pt x="834758" y="1307465"/>
                  </a:lnTo>
                  <a:lnTo>
                    <a:pt x="830948" y="1308760"/>
                  </a:lnTo>
                  <a:lnTo>
                    <a:pt x="827849" y="1315059"/>
                  </a:lnTo>
                  <a:lnTo>
                    <a:pt x="829144" y="1318869"/>
                  </a:lnTo>
                  <a:lnTo>
                    <a:pt x="835444" y="1321955"/>
                  </a:lnTo>
                  <a:lnTo>
                    <a:pt x="839254" y="1320660"/>
                  </a:lnTo>
                  <a:lnTo>
                    <a:pt x="842352" y="1314361"/>
                  </a:lnTo>
                  <a:close/>
                </a:path>
                <a:path w="1379220" h="3086100">
                  <a:moveTo>
                    <a:pt x="843470" y="628599"/>
                  </a:moveTo>
                  <a:lnTo>
                    <a:pt x="838796" y="623379"/>
                  </a:lnTo>
                  <a:lnTo>
                    <a:pt x="834783" y="623163"/>
                  </a:lnTo>
                  <a:lnTo>
                    <a:pt x="829538" y="627849"/>
                  </a:lnTo>
                  <a:lnTo>
                    <a:pt x="829322" y="631863"/>
                  </a:lnTo>
                  <a:lnTo>
                    <a:pt x="834009" y="637082"/>
                  </a:lnTo>
                  <a:lnTo>
                    <a:pt x="838022" y="637311"/>
                  </a:lnTo>
                  <a:lnTo>
                    <a:pt x="843254" y="632625"/>
                  </a:lnTo>
                  <a:lnTo>
                    <a:pt x="843470" y="628599"/>
                  </a:lnTo>
                  <a:close/>
                </a:path>
                <a:path w="1379220" h="3086100">
                  <a:moveTo>
                    <a:pt x="844321" y="3044494"/>
                  </a:moveTo>
                  <a:lnTo>
                    <a:pt x="841476" y="3041650"/>
                  </a:lnTo>
                  <a:lnTo>
                    <a:pt x="834453" y="3041650"/>
                  </a:lnTo>
                  <a:lnTo>
                    <a:pt x="831608" y="3044494"/>
                  </a:lnTo>
                  <a:lnTo>
                    <a:pt x="831608" y="3051518"/>
                  </a:lnTo>
                  <a:lnTo>
                    <a:pt x="834453" y="3054350"/>
                  </a:lnTo>
                  <a:lnTo>
                    <a:pt x="841476" y="3054350"/>
                  </a:lnTo>
                  <a:lnTo>
                    <a:pt x="844321" y="3051518"/>
                  </a:lnTo>
                  <a:lnTo>
                    <a:pt x="844321" y="3044494"/>
                  </a:lnTo>
                  <a:close/>
                </a:path>
                <a:path w="1379220" h="3086100">
                  <a:moveTo>
                    <a:pt x="844321" y="1520494"/>
                  </a:moveTo>
                  <a:lnTo>
                    <a:pt x="841476" y="1517650"/>
                  </a:lnTo>
                  <a:lnTo>
                    <a:pt x="834453" y="1517650"/>
                  </a:lnTo>
                  <a:lnTo>
                    <a:pt x="831608" y="1520494"/>
                  </a:lnTo>
                  <a:lnTo>
                    <a:pt x="831608" y="1527517"/>
                  </a:lnTo>
                  <a:lnTo>
                    <a:pt x="834453" y="1530350"/>
                  </a:lnTo>
                  <a:lnTo>
                    <a:pt x="841476" y="1530350"/>
                  </a:lnTo>
                  <a:lnTo>
                    <a:pt x="844321" y="1527517"/>
                  </a:lnTo>
                  <a:lnTo>
                    <a:pt x="844321" y="1520494"/>
                  </a:lnTo>
                  <a:close/>
                </a:path>
                <a:path w="1379220" h="3086100">
                  <a:moveTo>
                    <a:pt x="844321" y="34594"/>
                  </a:moveTo>
                  <a:lnTo>
                    <a:pt x="841476" y="31750"/>
                  </a:lnTo>
                  <a:lnTo>
                    <a:pt x="834453" y="31750"/>
                  </a:lnTo>
                  <a:lnTo>
                    <a:pt x="831608" y="34594"/>
                  </a:lnTo>
                  <a:lnTo>
                    <a:pt x="831608" y="41617"/>
                  </a:lnTo>
                  <a:lnTo>
                    <a:pt x="834453" y="44450"/>
                  </a:lnTo>
                  <a:lnTo>
                    <a:pt x="841476" y="44450"/>
                  </a:lnTo>
                  <a:lnTo>
                    <a:pt x="844321" y="41617"/>
                  </a:lnTo>
                  <a:lnTo>
                    <a:pt x="844321" y="34594"/>
                  </a:lnTo>
                  <a:close/>
                </a:path>
                <a:path w="1379220" h="3086100">
                  <a:moveTo>
                    <a:pt x="850544" y="2071522"/>
                  </a:moveTo>
                  <a:lnTo>
                    <a:pt x="847445" y="2065210"/>
                  </a:lnTo>
                  <a:lnTo>
                    <a:pt x="843635" y="2063915"/>
                  </a:lnTo>
                  <a:lnTo>
                    <a:pt x="837336" y="2067001"/>
                  </a:lnTo>
                  <a:lnTo>
                    <a:pt x="836041" y="2070811"/>
                  </a:lnTo>
                  <a:lnTo>
                    <a:pt x="839139" y="2077123"/>
                  </a:lnTo>
                  <a:lnTo>
                    <a:pt x="842949" y="2078418"/>
                  </a:lnTo>
                  <a:lnTo>
                    <a:pt x="849236" y="2075319"/>
                  </a:lnTo>
                  <a:lnTo>
                    <a:pt x="850544" y="2071522"/>
                  </a:lnTo>
                  <a:close/>
                </a:path>
                <a:path w="1379220" h="3086100">
                  <a:moveTo>
                    <a:pt x="854265" y="1291920"/>
                  </a:moveTo>
                  <a:lnTo>
                    <a:pt x="852970" y="1288110"/>
                  </a:lnTo>
                  <a:lnTo>
                    <a:pt x="846683" y="1285011"/>
                  </a:lnTo>
                  <a:lnTo>
                    <a:pt x="842873" y="1286319"/>
                  </a:lnTo>
                  <a:lnTo>
                    <a:pt x="839774" y="1292618"/>
                  </a:lnTo>
                  <a:lnTo>
                    <a:pt x="841070" y="1296428"/>
                  </a:lnTo>
                  <a:lnTo>
                    <a:pt x="847369" y="1299514"/>
                  </a:lnTo>
                  <a:lnTo>
                    <a:pt x="851166" y="1298219"/>
                  </a:lnTo>
                  <a:lnTo>
                    <a:pt x="854265" y="1291920"/>
                  </a:lnTo>
                  <a:close/>
                </a:path>
                <a:path w="1379220" h="3086100">
                  <a:moveTo>
                    <a:pt x="862596" y="611873"/>
                  </a:moveTo>
                  <a:lnTo>
                    <a:pt x="857910" y="606640"/>
                  </a:lnTo>
                  <a:lnTo>
                    <a:pt x="853897" y="606425"/>
                  </a:lnTo>
                  <a:lnTo>
                    <a:pt x="848664" y="611111"/>
                  </a:lnTo>
                  <a:lnTo>
                    <a:pt x="848448" y="615124"/>
                  </a:lnTo>
                  <a:lnTo>
                    <a:pt x="853122" y="620356"/>
                  </a:lnTo>
                  <a:lnTo>
                    <a:pt x="857148" y="620572"/>
                  </a:lnTo>
                  <a:lnTo>
                    <a:pt x="862380" y="615886"/>
                  </a:lnTo>
                  <a:lnTo>
                    <a:pt x="862596" y="611873"/>
                  </a:lnTo>
                  <a:close/>
                </a:path>
                <a:path w="1379220" h="3086100">
                  <a:moveTo>
                    <a:pt x="862761" y="2093798"/>
                  </a:moveTo>
                  <a:lnTo>
                    <a:pt x="859663" y="2087499"/>
                  </a:lnTo>
                  <a:lnTo>
                    <a:pt x="855853" y="2086190"/>
                  </a:lnTo>
                  <a:lnTo>
                    <a:pt x="849566" y="2089289"/>
                  </a:lnTo>
                  <a:lnTo>
                    <a:pt x="848258" y="2093099"/>
                  </a:lnTo>
                  <a:lnTo>
                    <a:pt x="851357" y="2099398"/>
                  </a:lnTo>
                  <a:lnTo>
                    <a:pt x="855167" y="2100694"/>
                  </a:lnTo>
                  <a:lnTo>
                    <a:pt x="861466" y="2097608"/>
                  </a:lnTo>
                  <a:lnTo>
                    <a:pt x="862761" y="2093798"/>
                  </a:lnTo>
                  <a:close/>
                </a:path>
                <a:path w="1379220" h="3086100">
                  <a:moveTo>
                    <a:pt x="866190" y="1269466"/>
                  </a:moveTo>
                  <a:lnTo>
                    <a:pt x="864895" y="1265669"/>
                  </a:lnTo>
                  <a:lnTo>
                    <a:pt x="858596" y="1262570"/>
                  </a:lnTo>
                  <a:lnTo>
                    <a:pt x="854798" y="1263878"/>
                  </a:lnTo>
                  <a:lnTo>
                    <a:pt x="851700" y="1270177"/>
                  </a:lnTo>
                  <a:lnTo>
                    <a:pt x="852995" y="1273987"/>
                  </a:lnTo>
                  <a:lnTo>
                    <a:pt x="859294" y="1277073"/>
                  </a:lnTo>
                  <a:lnTo>
                    <a:pt x="863092" y="1275778"/>
                  </a:lnTo>
                  <a:lnTo>
                    <a:pt x="866190" y="1269466"/>
                  </a:lnTo>
                  <a:close/>
                </a:path>
                <a:path w="1379220" h="3086100">
                  <a:moveTo>
                    <a:pt x="869734" y="3044494"/>
                  </a:moveTo>
                  <a:lnTo>
                    <a:pt x="866889" y="3041650"/>
                  </a:lnTo>
                  <a:lnTo>
                    <a:pt x="859866" y="3041650"/>
                  </a:lnTo>
                  <a:lnTo>
                    <a:pt x="857021" y="3044494"/>
                  </a:lnTo>
                  <a:lnTo>
                    <a:pt x="857021" y="3051518"/>
                  </a:lnTo>
                  <a:lnTo>
                    <a:pt x="859866" y="3054350"/>
                  </a:lnTo>
                  <a:lnTo>
                    <a:pt x="866889" y="3054350"/>
                  </a:lnTo>
                  <a:lnTo>
                    <a:pt x="869734" y="3051518"/>
                  </a:lnTo>
                  <a:lnTo>
                    <a:pt x="869734" y="3044494"/>
                  </a:lnTo>
                  <a:close/>
                </a:path>
                <a:path w="1379220" h="3086100">
                  <a:moveTo>
                    <a:pt x="869734" y="1520494"/>
                  </a:moveTo>
                  <a:lnTo>
                    <a:pt x="866889" y="1517650"/>
                  </a:lnTo>
                  <a:lnTo>
                    <a:pt x="859866" y="1517650"/>
                  </a:lnTo>
                  <a:lnTo>
                    <a:pt x="857021" y="1520494"/>
                  </a:lnTo>
                  <a:lnTo>
                    <a:pt x="857021" y="1527517"/>
                  </a:lnTo>
                  <a:lnTo>
                    <a:pt x="859866" y="1530350"/>
                  </a:lnTo>
                  <a:lnTo>
                    <a:pt x="866889" y="1530350"/>
                  </a:lnTo>
                  <a:lnTo>
                    <a:pt x="869734" y="1527517"/>
                  </a:lnTo>
                  <a:lnTo>
                    <a:pt x="869734" y="1520494"/>
                  </a:lnTo>
                  <a:close/>
                </a:path>
                <a:path w="1379220" h="3086100">
                  <a:moveTo>
                    <a:pt x="869734" y="34594"/>
                  </a:moveTo>
                  <a:lnTo>
                    <a:pt x="866889" y="31750"/>
                  </a:lnTo>
                  <a:lnTo>
                    <a:pt x="859866" y="31750"/>
                  </a:lnTo>
                  <a:lnTo>
                    <a:pt x="857021" y="34594"/>
                  </a:lnTo>
                  <a:lnTo>
                    <a:pt x="857021" y="41617"/>
                  </a:lnTo>
                  <a:lnTo>
                    <a:pt x="859866" y="44450"/>
                  </a:lnTo>
                  <a:lnTo>
                    <a:pt x="866889" y="44450"/>
                  </a:lnTo>
                  <a:lnTo>
                    <a:pt x="869734" y="41617"/>
                  </a:lnTo>
                  <a:lnTo>
                    <a:pt x="869734" y="34594"/>
                  </a:lnTo>
                  <a:close/>
                </a:path>
                <a:path w="1379220" h="3086100">
                  <a:moveTo>
                    <a:pt x="874979" y="2116086"/>
                  </a:moveTo>
                  <a:lnTo>
                    <a:pt x="871880" y="2109774"/>
                  </a:lnTo>
                  <a:lnTo>
                    <a:pt x="868070" y="2108479"/>
                  </a:lnTo>
                  <a:lnTo>
                    <a:pt x="861783" y="2111565"/>
                  </a:lnTo>
                  <a:lnTo>
                    <a:pt x="860475" y="2115375"/>
                  </a:lnTo>
                  <a:lnTo>
                    <a:pt x="863574" y="2121687"/>
                  </a:lnTo>
                  <a:lnTo>
                    <a:pt x="867384" y="2122982"/>
                  </a:lnTo>
                  <a:lnTo>
                    <a:pt x="873683" y="2119884"/>
                  </a:lnTo>
                  <a:lnTo>
                    <a:pt x="874979" y="2116086"/>
                  </a:lnTo>
                  <a:close/>
                </a:path>
                <a:path w="1379220" h="3086100">
                  <a:moveTo>
                    <a:pt x="878116" y="1247025"/>
                  </a:moveTo>
                  <a:lnTo>
                    <a:pt x="876820" y="1243228"/>
                  </a:lnTo>
                  <a:lnTo>
                    <a:pt x="870521" y="1240129"/>
                  </a:lnTo>
                  <a:lnTo>
                    <a:pt x="866711" y="1241425"/>
                  </a:lnTo>
                  <a:lnTo>
                    <a:pt x="863612" y="1247736"/>
                  </a:lnTo>
                  <a:lnTo>
                    <a:pt x="864920" y="1251546"/>
                  </a:lnTo>
                  <a:lnTo>
                    <a:pt x="871207" y="1254633"/>
                  </a:lnTo>
                  <a:lnTo>
                    <a:pt x="875017" y="1253337"/>
                  </a:lnTo>
                  <a:lnTo>
                    <a:pt x="878116" y="1247025"/>
                  </a:lnTo>
                  <a:close/>
                </a:path>
                <a:path w="1379220" h="3086100">
                  <a:moveTo>
                    <a:pt x="881722" y="595134"/>
                  </a:moveTo>
                  <a:lnTo>
                    <a:pt x="877036" y="589915"/>
                  </a:lnTo>
                  <a:lnTo>
                    <a:pt x="873023" y="589686"/>
                  </a:lnTo>
                  <a:lnTo>
                    <a:pt x="867791" y="594372"/>
                  </a:lnTo>
                  <a:lnTo>
                    <a:pt x="867575" y="598398"/>
                  </a:lnTo>
                  <a:lnTo>
                    <a:pt x="872248" y="603618"/>
                  </a:lnTo>
                  <a:lnTo>
                    <a:pt x="876261" y="603834"/>
                  </a:lnTo>
                  <a:lnTo>
                    <a:pt x="881494" y="599147"/>
                  </a:lnTo>
                  <a:lnTo>
                    <a:pt x="881722" y="595134"/>
                  </a:lnTo>
                  <a:close/>
                </a:path>
                <a:path w="1379220" h="3086100">
                  <a:moveTo>
                    <a:pt x="887209" y="2138159"/>
                  </a:moveTo>
                  <a:lnTo>
                    <a:pt x="883932" y="2131949"/>
                  </a:lnTo>
                  <a:lnTo>
                    <a:pt x="880084" y="2130755"/>
                  </a:lnTo>
                  <a:lnTo>
                    <a:pt x="873887" y="2134019"/>
                  </a:lnTo>
                  <a:lnTo>
                    <a:pt x="872693" y="2137854"/>
                  </a:lnTo>
                  <a:lnTo>
                    <a:pt x="875969" y="2144077"/>
                  </a:lnTo>
                  <a:lnTo>
                    <a:pt x="879805" y="2145271"/>
                  </a:lnTo>
                  <a:lnTo>
                    <a:pt x="886015" y="2142007"/>
                  </a:lnTo>
                  <a:lnTo>
                    <a:pt x="887209" y="2138159"/>
                  </a:lnTo>
                  <a:close/>
                </a:path>
                <a:path w="1379220" h="3086100">
                  <a:moveTo>
                    <a:pt x="890041" y="1224584"/>
                  </a:moveTo>
                  <a:lnTo>
                    <a:pt x="888733" y="1220787"/>
                  </a:lnTo>
                  <a:lnTo>
                    <a:pt x="882446" y="1217688"/>
                  </a:lnTo>
                  <a:lnTo>
                    <a:pt x="878636" y="1218984"/>
                  </a:lnTo>
                  <a:lnTo>
                    <a:pt x="875538" y="1225296"/>
                  </a:lnTo>
                  <a:lnTo>
                    <a:pt x="876833" y="1229106"/>
                  </a:lnTo>
                  <a:lnTo>
                    <a:pt x="883132" y="1232192"/>
                  </a:lnTo>
                  <a:lnTo>
                    <a:pt x="886942" y="1230896"/>
                  </a:lnTo>
                  <a:lnTo>
                    <a:pt x="890041" y="1224584"/>
                  </a:lnTo>
                  <a:close/>
                </a:path>
                <a:path w="1379220" h="3086100">
                  <a:moveTo>
                    <a:pt x="895146" y="3044494"/>
                  </a:moveTo>
                  <a:lnTo>
                    <a:pt x="892302" y="3041650"/>
                  </a:lnTo>
                  <a:lnTo>
                    <a:pt x="885278" y="3041650"/>
                  </a:lnTo>
                  <a:lnTo>
                    <a:pt x="882434" y="3044494"/>
                  </a:lnTo>
                  <a:lnTo>
                    <a:pt x="882434" y="3051518"/>
                  </a:lnTo>
                  <a:lnTo>
                    <a:pt x="885278" y="3054350"/>
                  </a:lnTo>
                  <a:lnTo>
                    <a:pt x="892302" y="3054350"/>
                  </a:lnTo>
                  <a:lnTo>
                    <a:pt x="895146" y="3051518"/>
                  </a:lnTo>
                  <a:lnTo>
                    <a:pt x="895146" y="3044494"/>
                  </a:lnTo>
                  <a:close/>
                </a:path>
                <a:path w="1379220" h="3086100">
                  <a:moveTo>
                    <a:pt x="895146" y="1520494"/>
                  </a:moveTo>
                  <a:lnTo>
                    <a:pt x="892302" y="1517650"/>
                  </a:lnTo>
                  <a:lnTo>
                    <a:pt x="885278" y="1517650"/>
                  </a:lnTo>
                  <a:lnTo>
                    <a:pt x="882434" y="1520494"/>
                  </a:lnTo>
                  <a:lnTo>
                    <a:pt x="882434" y="1527517"/>
                  </a:lnTo>
                  <a:lnTo>
                    <a:pt x="885278" y="1530350"/>
                  </a:lnTo>
                  <a:lnTo>
                    <a:pt x="892302" y="1530350"/>
                  </a:lnTo>
                  <a:lnTo>
                    <a:pt x="895146" y="1527517"/>
                  </a:lnTo>
                  <a:lnTo>
                    <a:pt x="895146" y="1520494"/>
                  </a:lnTo>
                  <a:close/>
                </a:path>
                <a:path w="1379220" h="3086100">
                  <a:moveTo>
                    <a:pt x="895146" y="34594"/>
                  </a:moveTo>
                  <a:lnTo>
                    <a:pt x="892302" y="31750"/>
                  </a:lnTo>
                  <a:lnTo>
                    <a:pt x="885278" y="31750"/>
                  </a:lnTo>
                  <a:lnTo>
                    <a:pt x="882434" y="34594"/>
                  </a:lnTo>
                  <a:lnTo>
                    <a:pt x="882434" y="41617"/>
                  </a:lnTo>
                  <a:lnTo>
                    <a:pt x="885278" y="44450"/>
                  </a:lnTo>
                  <a:lnTo>
                    <a:pt x="892302" y="44450"/>
                  </a:lnTo>
                  <a:lnTo>
                    <a:pt x="895146" y="41617"/>
                  </a:lnTo>
                  <a:lnTo>
                    <a:pt x="895146" y="34594"/>
                  </a:lnTo>
                  <a:close/>
                </a:path>
                <a:path w="1379220" h="3086100">
                  <a:moveTo>
                    <a:pt x="899426" y="2160447"/>
                  </a:moveTo>
                  <a:lnTo>
                    <a:pt x="896150" y="2154224"/>
                  </a:lnTo>
                  <a:lnTo>
                    <a:pt x="892314" y="2153031"/>
                  </a:lnTo>
                  <a:lnTo>
                    <a:pt x="886104" y="2156307"/>
                  </a:lnTo>
                  <a:lnTo>
                    <a:pt x="884910" y="2160143"/>
                  </a:lnTo>
                  <a:lnTo>
                    <a:pt x="888187" y="2166366"/>
                  </a:lnTo>
                  <a:lnTo>
                    <a:pt x="892022" y="2167547"/>
                  </a:lnTo>
                  <a:lnTo>
                    <a:pt x="898232" y="2164283"/>
                  </a:lnTo>
                  <a:lnTo>
                    <a:pt x="899426" y="2160447"/>
                  </a:lnTo>
                  <a:close/>
                </a:path>
                <a:path w="1379220" h="3086100">
                  <a:moveTo>
                    <a:pt x="900849" y="578396"/>
                  </a:moveTo>
                  <a:lnTo>
                    <a:pt x="896162" y="573176"/>
                  </a:lnTo>
                  <a:lnTo>
                    <a:pt x="892149" y="572960"/>
                  </a:lnTo>
                  <a:lnTo>
                    <a:pt x="886917" y="577646"/>
                  </a:lnTo>
                  <a:lnTo>
                    <a:pt x="886701" y="581660"/>
                  </a:lnTo>
                  <a:lnTo>
                    <a:pt x="891374" y="586879"/>
                  </a:lnTo>
                  <a:lnTo>
                    <a:pt x="895388" y="587108"/>
                  </a:lnTo>
                  <a:lnTo>
                    <a:pt x="900620" y="582409"/>
                  </a:lnTo>
                  <a:lnTo>
                    <a:pt x="900849" y="578396"/>
                  </a:lnTo>
                  <a:close/>
                </a:path>
                <a:path w="1379220" h="3086100">
                  <a:moveTo>
                    <a:pt x="901954" y="1202143"/>
                  </a:moveTo>
                  <a:lnTo>
                    <a:pt x="900658" y="1198346"/>
                  </a:lnTo>
                  <a:lnTo>
                    <a:pt x="894359" y="1195247"/>
                  </a:lnTo>
                  <a:lnTo>
                    <a:pt x="890562" y="1196543"/>
                  </a:lnTo>
                  <a:lnTo>
                    <a:pt x="887463" y="1202855"/>
                  </a:lnTo>
                  <a:lnTo>
                    <a:pt x="888758" y="1206652"/>
                  </a:lnTo>
                  <a:lnTo>
                    <a:pt x="895057" y="1209751"/>
                  </a:lnTo>
                  <a:lnTo>
                    <a:pt x="898855" y="1208455"/>
                  </a:lnTo>
                  <a:lnTo>
                    <a:pt x="901954" y="1202143"/>
                  </a:lnTo>
                  <a:close/>
                </a:path>
                <a:path w="1379220" h="3086100">
                  <a:moveTo>
                    <a:pt x="911644" y="2182723"/>
                  </a:moveTo>
                  <a:lnTo>
                    <a:pt x="908367" y="2176513"/>
                  </a:lnTo>
                  <a:lnTo>
                    <a:pt x="904532" y="2175319"/>
                  </a:lnTo>
                  <a:lnTo>
                    <a:pt x="898321" y="2178583"/>
                  </a:lnTo>
                  <a:lnTo>
                    <a:pt x="897128" y="2182418"/>
                  </a:lnTo>
                  <a:lnTo>
                    <a:pt x="900404" y="2188641"/>
                  </a:lnTo>
                  <a:lnTo>
                    <a:pt x="904240" y="2189835"/>
                  </a:lnTo>
                  <a:lnTo>
                    <a:pt x="910450" y="2186571"/>
                  </a:lnTo>
                  <a:lnTo>
                    <a:pt x="911644" y="2182723"/>
                  </a:lnTo>
                  <a:close/>
                </a:path>
                <a:path w="1379220" h="3086100">
                  <a:moveTo>
                    <a:pt x="913879" y="1179703"/>
                  </a:moveTo>
                  <a:lnTo>
                    <a:pt x="912583" y="1175893"/>
                  </a:lnTo>
                  <a:lnTo>
                    <a:pt x="906284" y="1172806"/>
                  </a:lnTo>
                  <a:lnTo>
                    <a:pt x="902487" y="1174102"/>
                  </a:lnTo>
                  <a:lnTo>
                    <a:pt x="899388" y="1180414"/>
                  </a:lnTo>
                  <a:lnTo>
                    <a:pt x="900684" y="1184211"/>
                  </a:lnTo>
                  <a:lnTo>
                    <a:pt x="906970" y="1187310"/>
                  </a:lnTo>
                  <a:lnTo>
                    <a:pt x="910780" y="1186014"/>
                  </a:lnTo>
                  <a:lnTo>
                    <a:pt x="913879" y="1179703"/>
                  </a:lnTo>
                  <a:close/>
                </a:path>
                <a:path w="1379220" h="3086100">
                  <a:moveTo>
                    <a:pt x="919975" y="561670"/>
                  </a:moveTo>
                  <a:lnTo>
                    <a:pt x="915289" y="556437"/>
                  </a:lnTo>
                  <a:lnTo>
                    <a:pt x="911275" y="556221"/>
                  </a:lnTo>
                  <a:lnTo>
                    <a:pt x="906043" y="560908"/>
                  </a:lnTo>
                  <a:lnTo>
                    <a:pt x="905827" y="564921"/>
                  </a:lnTo>
                  <a:lnTo>
                    <a:pt x="910501" y="570153"/>
                  </a:lnTo>
                  <a:lnTo>
                    <a:pt x="914514" y="570369"/>
                  </a:lnTo>
                  <a:lnTo>
                    <a:pt x="919746" y="565683"/>
                  </a:lnTo>
                  <a:lnTo>
                    <a:pt x="919975" y="561670"/>
                  </a:lnTo>
                  <a:close/>
                </a:path>
                <a:path w="1379220" h="3086100">
                  <a:moveTo>
                    <a:pt x="920559" y="3044494"/>
                  </a:moveTo>
                  <a:lnTo>
                    <a:pt x="917714" y="3041650"/>
                  </a:lnTo>
                  <a:lnTo>
                    <a:pt x="910691" y="3041650"/>
                  </a:lnTo>
                  <a:lnTo>
                    <a:pt x="907846" y="3044494"/>
                  </a:lnTo>
                  <a:lnTo>
                    <a:pt x="907846" y="3051518"/>
                  </a:lnTo>
                  <a:lnTo>
                    <a:pt x="910691" y="3054350"/>
                  </a:lnTo>
                  <a:lnTo>
                    <a:pt x="917714" y="3054350"/>
                  </a:lnTo>
                  <a:lnTo>
                    <a:pt x="920559" y="3051518"/>
                  </a:lnTo>
                  <a:lnTo>
                    <a:pt x="920559" y="3044494"/>
                  </a:lnTo>
                  <a:close/>
                </a:path>
                <a:path w="1379220" h="3086100">
                  <a:moveTo>
                    <a:pt x="920559" y="1520494"/>
                  </a:moveTo>
                  <a:lnTo>
                    <a:pt x="917714" y="1517650"/>
                  </a:lnTo>
                  <a:lnTo>
                    <a:pt x="910691" y="1517650"/>
                  </a:lnTo>
                  <a:lnTo>
                    <a:pt x="907846" y="1520494"/>
                  </a:lnTo>
                  <a:lnTo>
                    <a:pt x="907846" y="1527517"/>
                  </a:lnTo>
                  <a:lnTo>
                    <a:pt x="910691" y="1530350"/>
                  </a:lnTo>
                  <a:lnTo>
                    <a:pt x="917714" y="1530350"/>
                  </a:lnTo>
                  <a:lnTo>
                    <a:pt x="920559" y="1527517"/>
                  </a:lnTo>
                  <a:lnTo>
                    <a:pt x="920559" y="1520494"/>
                  </a:lnTo>
                  <a:close/>
                </a:path>
                <a:path w="1379220" h="3086100">
                  <a:moveTo>
                    <a:pt x="920559" y="34594"/>
                  </a:moveTo>
                  <a:lnTo>
                    <a:pt x="917714" y="31750"/>
                  </a:lnTo>
                  <a:lnTo>
                    <a:pt x="910691" y="31750"/>
                  </a:lnTo>
                  <a:lnTo>
                    <a:pt x="907846" y="34594"/>
                  </a:lnTo>
                  <a:lnTo>
                    <a:pt x="907846" y="41617"/>
                  </a:lnTo>
                  <a:lnTo>
                    <a:pt x="910691" y="44450"/>
                  </a:lnTo>
                  <a:lnTo>
                    <a:pt x="917714" y="44450"/>
                  </a:lnTo>
                  <a:lnTo>
                    <a:pt x="920559" y="41617"/>
                  </a:lnTo>
                  <a:lnTo>
                    <a:pt x="920559" y="34594"/>
                  </a:lnTo>
                  <a:close/>
                </a:path>
                <a:path w="1379220" h="3086100">
                  <a:moveTo>
                    <a:pt x="923861" y="2205012"/>
                  </a:moveTo>
                  <a:lnTo>
                    <a:pt x="920584" y="2198789"/>
                  </a:lnTo>
                  <a:lnTo>
                    <a:pt x="916749" y="2197595"/>
                  </a:lnTo>
                  <a:lnTo>
                    <a:pt x="910539" y="2200872"/>
                  </a:lnTo>
                  <a:lnTo>
                    <a:pt x="909345" y="2204707"/>
                  </a:lnTo>
                  <a:lnTo>
                    <a:pt x="912622" y="2210930"/>
                  </a:lnTo>
                  <a:lnTo>
                    <a:pt x="916457" y="2212111"/>
                  </a:lnTo>
                  <a:lnTo>
                    <a:pt x="922667" y="2208847"/>
                  </a:lnTo>
                  <a:lnTo>
                    <a:pt x="923861" y="2205012"/>
                  </a:lnTo>
                  <a:close/>
                </a:path>
                <a:path w="1379220" h="3086100">
                  <a:moveTo>
                    <a:pt x="925804" y="1157262"/>
                  </a:moveTo>
                  <a:lnTo>
                    <a:pt x="924509" y="1153452"/>
                  </a:lnTo>
                  <a:lnTo>
                    <a:pt x="918210" y="1150366"/>
                  </a:lnTo>
                  <a:lnTo>
                    <a:pt x="914400" y="1151661"/>
                  </a:lnTo>
                  <a:lnTo>
                    <a:pt x="911301" y="1157973"/>
                  </a:lnTo>
                  <a:lnTo>
                    <a:pt x="912609" y="1161770"/>
                  </a:lnTo>
                  <a:lnTo>
                    <a:pt x="918895" y="1164869"/>
                  </a:lnTo>
                  <a:lnTo>
                    <a:pt x="922705" y="1163561"/>
                  </a:lnTo>
                  <a:lnTo>
                    <a:pt x="925804" y="1157262"/>
                  </a:lnTo>
                  <a:close/>
                </a:path>
                <a:path w="1379220" h="3086100">
                  <a:moveTo>
                    <a:pt x="936078" y="2227288"/>
                  </a:moveTo>
                  <a:lnTo>
                    <a:pt x="932802" y="2221077"/>
                  </a:lnTo>
                  <a:lnTo>
                    <a:pt x="928966" y="2219883"/>
                  </a:lnTo>
                  <a:lnTo>
                    <a:pt x="922756" y="2223147"/>
                  </a:lnTo>
                  <a:lnTo>
                    <a:pt x="921562" y="2226983"/>
                  </a:lnTo>
                  <a:lnTo>
                    <a:pt x="924839" y="2233206"/>
                  </a:lnTo>
                  <a:lnTo>
                    <a:pt x="928674" y="2234400"/>
                  </a:lnTo>
                  <a:lnTo>
                    <a:pt x="934885" y="2231136"/>
                  </a:lnTo>
                  <a:lnTo>
                    <a:pt x="936078" y="2227288"/>
                  </a:lnTo>
                  <a:close/>
                </a:path>
                <a:path w="1379220" h="3086100">
                  <a:moveTo>
                    <a:pt x="937717" y="1134821"/>
                  </a:moveTo>
                  <a:lnTo>
                    <a:pt x="936421" y="1131011"/>
                  </a:lnTo>
                  <a:lnTo>
                    <a:pt x="930135" y="1127925"/>
                  </a:lnTo>
                  <a:lnTo>
                    <a:pt x="926325" y="1129220"/>
                  </a:lnTo>
                  <a:lnTo>
                    <a:pt x="923226" y="1135519"/>
                  </a:lnTo>
                  <a:lnTo>
                    <a:pt x="924521" y="1139329"/>
                  </a:lnTo>
                  <a:lnTo>
                    <a:pt x="930821" y="1142428"/>
                  </a:lnTo>
                  <a:lnTo>
                    <a:pt x="934631" y="1141120"/>
                  </a:lnTo>
                  <a:lnTo>
                    <a:pt x="937717" y="1134821"/>
                  </a:lnTo>
                  <a:close/>
                </a:path>
                <a:path w="1379220" h="3086100">
                  <a:moveTo>
                    <a:pt x="939088" y="544931"/>
                  </a:moveTo>
                  <a:lnTo>
                    <a:pt x="934415" y="539711"/>
                  </a:lnTo>
                  <a:lnTo>
                    <a:pt x="930402" y="539483"/>
                  </a:lnTo>
                  <a:lnTo>
                    <a:pt x="925169" y="544169"/>
                  </a:lnTo>
                  <a:lnTo>
                    <a:pt x="924941" y="548195"/>
                  </a:lnTo>
                  <a:lnTo>
                    <a:pt x="929627" y="553415"/>
                  </a:lnTo>
                  <a:lnTo>
                    <a:pt x="933640" y="553631"/>
                  </a:lnTo>
                  <a:lnTo>
                    <a:pt x="938872" y="548944"/>
                  </a:lnTo>
                  <a:lnTo>
                    <a:pt x="939088" y="544931"/>
                  </a:lnTo>
                  <a:close/>
                </a:path>
                <a:path w="1379220" h="3086100">
                  <a:moveTo>
                    <a:pt x="945972" y="3044494"/>
                  </a:moveTo>
                  <a:lnTo>
                    <a:pt x="943127" y="3041650"/>
                  </a:lnTo>
                  <a:lnTo>
                    <a:pt x="936104" y="3041650"/>
                  </a:lnTo>
                  <a:lnTo>
                    <a:pt x="933259" y="3044494"/>
                  </a:lnTo>
                  <a:lnTo>
                    <a:pt x="933259" y="3051518"/>
                  </a:lnTo>
                  <a:lnTo>
                    <a:pt x="936104" y="3054350"/>
                  </a:lnTo>
                  <a:lnTo>
                    <a:pt x="943127" y="3054350"/>
                  </a:lnTo>
                  <a:lnTo>
                    <a:pt x="945972" y="3051518"/>
                  </a:lnTo>
                  <a:lnTo>
                    <a:pt x="945972" y="3044494"/>
                  </a:lnTo>
                  <a:close/>
                </a:path>
                <a:path w="1379220" h="3086100">
                  <a:moveTo>
                    <a:pt x="945972" y="1520494"/>
                  </a:moveTo>
                  <a:lnTo>
                    <a:pt x="943127" y="1517650"/>
                  </a:lnTo>
                  <a:lnTo>
                    <a:pt x="936104" y="1517650"/>
                  </a:lnTo>
                  <a:lnTo>
                    <a:pt x="933259" y="1520494"/>
                  </a:lnTo>
                  <a:lnTo>
                    <a:pt x="933259" y="1527517"/>
                  </a:lnTo>
                  <a:lnTo>
                    <a:pt x="936104" y="1530350"/>
                  </a:lnTo>
                  <a:lnTo>
                    <a:pt x="943127" y="1530350"/>
                  </a:lnTo>
                  <a:lnTo>
                    <a:pt x="945972" y="1527517"/>
                  </a:lnTo>
                  <a:lnTo>
                    <a:pt x="945972" y="1520494"/>
                  </a:lnTo>
                  <a:close/>
                </a:path>
                <a:path w="1379220" h="3086100">
                  <a:moveTo>
                    <a:pt x="945972" y="34594"/>
                  </a:moveTo>
                  <a:lnTo>
                    <a:pt x="943127" y="31750"/>
                  </a:lnTo>
                  <a:lnTo>
                    <a:pt x="936104" y="31750"/>
                  </a:lnTo>
                  <a:lnTo>
                    <a:pt x="933259" y="34594"/>
                  </a:lnTo>
                  <a:lnTo>
                    <a:pt x="933259" y="41617"/>
                  </a:lnTo>
                  <a:lnTo>
                    <a:pt x="936104" y="44450"/>
                  </a:lnTo>
                  <a:lnTo>
                    <a:pt x="943127" y="44450"/>
                  </a:lnTo>
                  <a:lnTo>
                    <a:pt x="945972" y="41617"/>
                  </a:lnTo>
                  <a:lnTo>
                    <a:pt x="945972" y="34594"/>
                  </a:lnTo>
                  <a:close/>
                </a:path>
                <a:path w="1379220" h="3086100">
                  <a:moveTo>
                    <a:pt x="948296" y="2249576"/>
                  </a:moveTo>
                  <a:lnTo>
                    <a:pt x="945019" y="2243353"/>
                  </a:lnTo>
                  <a:lnTo>
                    <a:pt x="941184" y="2242159"/>
                  </a:lnTo>
                  <a:lnTo>
                    <a:pt x="934974" y="2245436"/>
                  </a:lnTo>
                  <a:lnTo>
                    <a:pt x="933792" y="2249271"/>
                  </a:lnTo>
                  <a:lnTo>
                    <a:pt x="937056" y="2255494"/>
                  </a:lnTo>
                  <a:lnTo>
                    <a:pt x="940904" y="2256675"/>
                  </a:lnTo>
                  <a:lnTo>
                    <a:pt x="947102" y="2253411"/>
                  </a:lnTo>
                  <a:lnTo>
                    <a:pt x="948296" y="2249576"/>
                  </a:lnTo>
                  <a:close/>
                </a:path>
                <a:path w="1379220" h="3086100">
                  <a:moveTo>
                    <a:pt x="949642" y="1112380"/>
                  </a:moveTo>
                  <a:lnTo>
                    <a:pt x="948347" y="1108570"/>
                  </a:lnTo>
                  <a:lnTo>
                    <a:pt x="942047" y="1105484"/>
                  </a:lnTo>
                  <a:lnTo>
                    <a:pt x="938250" y="1106779"/>
                  </a:lnTo>
                  <a:lnTo>
                    <a:pt x="935151" y="1113078"/>
                  </a:lnTo>
                  <a:lnTo>
                    <a:pt x="936447" y="1116888"/>
                  </a:lnTo>
                  <a:lnTo>
                    <a:pt x="942746" y="1119987"/>
                  </a:lnTo>
                  <a:lnTo>
                    <a:pt x="946543" y="1118679"/>
                  </a:lnTo>
                  <a:lnTo>
                    <a:pt x="949642" y="1112380"/>
                  </a:lnTo>
                  <a:close/>
                </a:path>
                <a:path w="1379220" h="3086100">
                  <a:moveTo>
                    <a:pt x="958215" y="528193"/>
                  </a:moveTo>
                  <a:lnTo>
                    <a:pt x="953541" y="522973"/>
                  </a:lnTo>
                  <a:lnTo>
                    <a:pt x="949528" y="522757"/>
                  </a:lnTo>
                  <a:lnTo>
                    <a:pt x="944295" y="527443"/>
                  </a:lnTo>
                  <a:lnTo>
                    <a:pt x="944067" y="531456"/>
                  </a:lnTo>
                  <a:lnTo>
                    <a:pt x="948753" y="536676"/>
                  </a:lnTo>
                  <a:lnTo>
                    <a:pt x="952766" y="536905"/>
                  </a:lnTo>
                  <a:lnTo>
                    <a:pt x="957999" y="532218"/>
                  </a:lnTo>
                  <a:lnTo>
                    <a:pt x="958215" y="528193"/>
                  </a:lnTo>
                  <a:close/>
                </a:path>
                <a:path w="1379220" h="3086100">
                  <a:moveTo>
                    <a:pt x="960513" y="2271852"/>
                  </a:moveTo>
                  <a:lnTo>
                    <a:pt x="957249" y="2265642"/>
                  </a:lnTo>
                  <a:lnTo>
                    <a:pt x="953401" y="2264448"/>
                  </a:lnTo>
                  <a:lnTo>
                    <a:pt x="947204" y="2267712"/>
                  </a:lnTo>
                  <a:lnTo>
                    <a:pt x="946010" y="2271547"/>
                  </a:lnTo>
                  <a:lnTo>
                    <a:pt x="949274" y="2277770"/>
                  </a:lnTo>
                  <a:lnTo>
                    <a:pt x="953122" y="2278964"/>
                  </a:lnTo>
                  <a:lnTo>
                    <a:pt x="959319" y="2275700"/>
                  </a:lnTo>
                  <a:lnTo>
                    <a:pt x="960513" y="2271852"/>
                  </a:lnTo>
                  <a:close/>
                </a:path>
                <a:path w="1379220" h="3086100">
                  <a:moveTo>
                    <a:pt x="961567" y="1089939"/>
                  </a:moveTo>
                  <a:lnTo>
                    <a:pt x="960272" y="1086129"/>
                  </a:lnTo>
                  <a:lnTo>
                    <a:pt x="953973" y="1083030"/>
                  </a:lnTo>
                  <a:lnTo>
                    <a:pt x="950163" y="1084338"/>
                  </a:lnTo>
                  <a:lnTo>
                    <a:pt x="947064" y="1090637"/>
                  </a:lnTo>
                  <a:lnTo>
                    <a:pt x="948372" y="1094447"/>
                  </a:lnTo>
                  <a:lnTo>
                    <a:pt x="954659" y="1097534"/>
                  </a:lnTo>
                  <a:lnTo>
                    <a:pt x="958469" y="1096238"/>
                  </a:lnTo>
                  <a:lnTo>
                    <a:pt x="961567" y="1089939"/>
                  </a:lnTo>
                  <a:close/>
                </a:path>
                <a:path w="1379220" h="3086100">
                  <a:moveTo>
                    <a:pt x="971384" y="3044494"/>
                  </a:moveTo>
                  <a:lnTo>
                    <a:pt x="968540" y="3041650"/>
                  </a:lnTo>
                  <a:lnTo>
                    <a:pt x="961517" y="3041650"/>
                  </a:lnTo>
                  <a:lnTo>
                    <a:pt x="958672" y="3044494"/>
                  </a:lnTo>
                  <a:lnTo>
                    <a:pt x="958672" y="3051518"/>
                  </a:lnTo>
                  <a:lnTo>
                    <a:pt x="961517" y="3054350"/>
                  </a:lnTo>
                  <a:lnTo>
                    <a:pt x="968540" y="3054350"/>
                  </a:lnTo>
                  <a:lnTo>
                    <a:pt x="971384" y="3051518"/>
                  </a:lnTo>
                  <a:lnTo>
                    <a:pt x="971384" y="3044494"/>
                  </a:lnTo>
                  <a:close/>
                </a:path>
                <a:path w="1379220" h="3086100">
                  <a:moveTo>
                    <a:pt x="971384" y="1520494"/>
                  </a:moveTo>
                  <a:lnTo>
                    <a:pt x="968540" y="1517650"/>
                  </a:lnTo>
                  <a:lnTo>
                    <a:pt x="961517" y="1517650"/>
                  </a:lnTo>
                  <a:lnTo>
                    <a:pt x="958672" y="1520494"/>
                  </a:lnTo>
                  <a:lnTo>
                    <a:pt x="958672" y="1527517"/>
                  </a:lnTo>
                  <a:lnTo>
                    <a:pt x="961517" y="1530350"/>
                  </a:lnTo>
                  <a:lnTo>
                    <a:pt x="968540" y="1530350"/>
                  </a:lnTo>
                  <a:lnTo>
                    <a:pt x="971384" y="1527517"/>
                  </a:lnTo>
                  <a:lnTo>
                    <a:pt x="971384" y="1520494"/>
                  </a:lnTo>
                  <a:close/>
                </a:path>
                <a:path w="1379220" h="3086100">
                  <a:moveTo>
                    <a:pt x="971384" y="34594"/>
                  </a:moveTo>
                  <a:lnTo>
                    <a:pt x="968540" y="31750"/>
                  </a:lnTo>
                  <a:lnTo>
                    <a:pt x="961517" y="31750"/>
                  </a:lnTo>
                  <a:lnTo>
                    <a:pt x="958672" y="34594"/>
                  </a:lnTo>
                  <a:lnTo>
                    <a:pt x="958672" y="41617"/>
                  </a:lnTo>
                  <a:lnTo>
                    <a:pt x="961517" y="44450"/>
                  </a:lnTo>
                  <a:lnTo>
                    <a:pt x="968540" y="44450"/>
                  </a:lnTo>
                  <a:lnTo>
                    <a:pt x="971384" y="41617"/>
                  </a:lnTo>
                  <a:lnTo>
                    <a:pt x="971384" y="34594"/>
                  </a:lnTo>
                  <a:close/>
                </a:path>
                <a:path w="1379220" h="3086100">
                  <a:moveTo>
                    <a:pt x="972731" y="2294140"/>
                  </a:moveTo>
                  <a:lnTo>
                    <a:pt x="969467" y="2287917"/>
                  </a:lnTo>
                  <a:lnTo>
                    <a:pt x="965619" y="2286724"/>
                  </a:lnTo>
                  <a:lnTo>
                    <a:pt x="959421" y="2290000"/>
                  </a:lnTo>
                  <a:lnTo>
                    <a:pt x="958227" y="2293836"/>
                  </a:lnTo>
                  <a:lnTo>
                    <a:pt x="961491" y="2300059"/>
                  </a:lnTo>
                  <a:lnTo>
                    <a:pt x="965339" y="2301240"/>
                  </a:lnTo>
                  <a:lnTo>
                    <a:pt x="971550" y="2297976"/>
                  </a:lnTo>
                  <a:lnTo>
                    <a:pt x="972731" y="2294140"/>
                  </a:lnTo>
                  <a:close/>
                </a:path>
                <a:path w="1379220" h="3086100">
                  <a:moveTo>
                    <a:pt x="973493" y="1067498"/>
                  </a:moveTo>
                  <a:lnTo>
                    <a:pt x="972185" y="1063688"/>
                  </a:lnTo>
                  <a:lnTo>
                    <a:pt x="965898" y="1060589"/>
                  </a:lnTo>
                  <a:lnTo>
                    <a:pt x="962088" y="1061897"/>
                  </a:lnTo>
                  <a:lnTo>
                    <a:pt x="958989" y="1068197"/>
                  </a:lnTo>
                  <a:lnTo>
                    <a:pt x="960285" y="1072007"/>
                  </a:lnTo>
                  <a:lnTo>
                    <a:pt x="966584" y="1075093"/>
                  </a:lnTo>
                  <a:lnTo>
                    <a:pt x="970394" y="1073797"/>
                  </a:lnTo>
                  <a:lnTo>
                    <a:pt x="973493" y="1067498"/>
                  </a:lnTo>
                  <a:close/>
                </a:path>
                <a:path w="1379220" h="3086100">
                  <a:moveTo>
                    <a:pt x="977341" y="511467"/>
                  </a:moveTo>
                  <a:lnTo>
                    <a:pt x="972667" y="506234"/>
                  </a:lnTo>
                  <a:lnTo>
                    <a:pt x="968654" y="506018"/>
                  </a:lnTo>
                  <a:lnTo>
                    <a:pt x="963422" y="510705"/>
                  </a:lnTo>
                  <a:lnTo>
                    <a:pt x="963193" y="514718"/>
                  </a:lnTo>
                  <a:lnTo>
                    <a:pt x="967879" y="519950"/>
                  </a:lnTo>
                  <a:lnTo>
                    <a:pt x="971892" y="520166"/>
                  </a:lnTo>
                  <a:lnTo>
                    <a:pt x="977125" y="515480"/>
                  </a:lnTo>
                  <a:lnTo>
                    <a:pt x="977341" y="511467"/>
                  </a:lnTo>
                  <a:close/>
                </a:path>
                <a:path w="1379220" h="3086100">
                  <a:moveTo>
                    <a:pt x="984961" y="2316416"/>
                  </a:moveTo>
                  <a:lnTo>
                    <a:pt x="981684" y="2310206"/>
                  </a:lnTo>
                  <a:lnTo>
                    <a:pt x="977849" y="2309012"/>
                  </a:lnTo>
                  <a:lnTo>
                    <a:pt x="971638" y="2312276"/>
                  </a:lnTo>
                  <a:lnTo>
                    <a:pt x="970445" y="2316111"/>
                  </a:lnTo>
                  <a:lnTo>
                    <a:pt x="973721" y="2322334"/>
                  </a:lnTo>
                  <a:lnTo>
                    <a:pt x="977557" y="2323528"/>
                  </a:lnTo>
                  <a:lnTo>
                    <a:pt x="983767" y="2320264"/>
                  </a:lnTo>
                  <a:lnTo>
                    <a:pt x="984961" y="2316416"/>
                  </a:lnTo>
                  <a:close/>
                </a:path>
                <a:path w="1379220" h="3086100">
                  <a:moveTo>
                    <a:pt x="985405" y="1045044"/>
                  </a:moveTo>
                  <a:lnTo>
                    <a:pt x="984110" y="1041247"/>
                  </a:lnTo>
                  <a:lnTo>
                    <a:pt x="977811" y="1038148"/>
                  </a:lnTo>
                  <a:lnTo>
                    <a:pt x="974013" y="1039444"/>
                  </a:lnTo>
                  <a:lnTo>
                    <a:pt x="970915" y="1045756"/>
                  </a:lnTo>
                  <a:lnTo>
                    <a:pt x="972210" y="1049566"/>
                  </a:lnTo>
                  <a:lnTo>
                    <a:pt x="978509" y="1052652"/>
                  </a:lnTo>
                  <a:lnTo>
                    <a:pt x="982306" y="1051356"/>
                  </a:lnTo>
                  <a:lnTo>
                    <a:pt x="985405" y="1045044"/>
                  </a:lnTo>
                  <a:close/>
                </a:path>
                <a:path w="1379220" h="3086100">
                  <a:moveTo>
                    <a:pt x="996467" y="494728"/>
                  </a:moveTo>
                  <a:lnTo>
                    <a:pt x="991793" y="489508"/>
                  </a:lnTo>
                  <a:lnTo>
                    <a:pt x="987767" y="489280"/>
                  </a:lnTo>
                  <a:lnTo>
                    <a:pt x="982535" y="493979"/>
                  </a:lnTo>
                  <a:lnTo>
                    <a:pt x="982319" y="497992"/>
                  </a:lnTo>
                  <a:lnTo>
                    <a:pt x="987005" y="503212"/>
                  </a:lnTo>
                  <a:lnTo>
                    <a:pt x="991019" y="503428"/>
                  </a:lnTo>
                  <a:lnTo>
                    <a:pt x="996251" y="498741"/>
                  </a:lnTo>
                  <a:lnTo>
                    <a:pt x="996467" y="494728"/>
                  </a:lnTo>
                  <a:close/>
                </a:path>
                <a:path w="1379220" h="3086100">
                  <a:moveTo>
                    <a:pt x="996797" y="3044494"/>
                  </a:moveTo>
                  <a:lnTo>
                    <a:pt x="993952" y="3041650"/>
                  </a:lnTo>
                  <a:lnTo>
                    <a:pt x="986929" y="3041650"/>
                  </a:lnTo>
                  <a:lnTo>
                    <a:pt x="984084" y="3044494"/>
                  </a:lnTo>
                  <a:lnTo>
                    <a:pt x="984084" y="3051518"/>
                  </a:lnTo>
                  <a:lnTo>
                    <a:pt x="986929" y="3054350"/>
                  </a:lnTo>
                  <a:lnTo>
                    <a:pt x="993952" y="3054350"/>
                  </a:lnTo>
                  <a:lnTo>
                    <a:pt x="996797" y="3051518"/>
                  </a:lnTo>
                  <a:lnTo>
                    <a:pt x="996797" y="3044494"/>
                  </a:lnTo>
                  <a:close/>
                </a:path>
                <a:path w="1379220" h="3086100">
                  <a:moveTo>
                    <a:pt x="996797" y="1520494"/>
                  </a:moveTo>
                  <a:lnTo>
                    <a:pt x="993952" y="1517650"/>
                  </a:lnTo>
                  <a:lnTo>
                    <a:pt x="986929" y="1517650"/>
                  </a:lnTo>
                  <a:lnTo>
                    <a:pt x="984084" y="1520494"/>
                  </a:lnTo>
                  <a:lnTo>
                    <a:pt x="984084" y="1527517"/>
                  </a:lnTo>
                  <a:lnTo>
                    <a:pt x="986929" y="1530350"/>
                  </a:lnTo>
                  <a:lnTo>
                    <a:pt x="993952" y="1530350"/>
                  </a:lnTo>
                  <a:lnTo>
                    <a:pt x="996797" y="1527517"/>
                  </a:lnTo>
                  <a:lnTo>
                    <a:pt x="996797" y="1520494"/>
                  </a:lnTo>
                  <a:close/>
                </a:path>
                <a:path w="1379220" h="3086100">
                  <a:moveTo>
                    <a:pt x="996797" y="34594"/>
                  </a:moveTo>
                  <a:lnTo>
                    <a:pt x="993952" y="31750"/>
                  </a:lnTo>
                  <a:lnTo>
                    <a:pt x="986929" y="31750"/>
                  </a:lnTo>
                  <a:lnTo>
                    <a:pt x="984084" y="34594"/>
                  </a:lnTo>
                  <a:lnTo>
                    <a:pt x="984084" y="41617"/>
                  </a:lnTo>
                  <a:lnTo>
                    <a:pt x="986929" y="44450"/>
                  </a:lnTo>
                  <a:lnTo>
                    <a:pt x="993952" y="44450"/>
                  </a:lnTo>
                  <a:lnTo>
                    <a:pt x="996797" y="41617"/>
                  </a:lnTo>
                  <a:lnTo>
                    <a:pt x="996797" y="34594"/>
                  </a:lnTo>
                  <a:close/>
                </a:path>
                <a:path w="1379220" h="3086100">
                  <a:moveTo>
                    <a:pt x="997178" y="2338705"/>
                  </a:moveTo>
                  <a:lnTo>
                    <a:pt x="993902" y="2332482"/>
                  </a:lnTo>
                  <a:lnTo>
                    <a:pt x="990066" y="2331288"/>
                  </a:lnTo>
                  <a:lnTo>
                    <a:pt x="983856" y="2334564"/>
                  </a:lnTo>
                  <a:lnTo>
                    <a:pt x="982662" y="2338400"/>
                  </a:lnTo>
                  <a:lnTo>
                    <a:pt x="985939" y="2344623"/>
                  </a:lnTo>
                  <a:lnTo>
                    <a:pt x="989774" y="2345804"/>
                  </a:lnTo>
                  <a:lnTo>
                    <a:pt x="995984" y="2342540"/>
                  </a:lnTo>
                  <a:lnTo>
                    <a:pt x="997178" y="2338705"/>
                  </a:lnTo>
                  <a:close/>
                </a:path>
                <a:path w="1379220" h="3086100">
                  <a:moveTo>
                    <a:pt x="997331" y="1022604"/>
                  </a:moveTo>
                  <a:lnTo>
                    <a:pt x="996035" y="1018806"/>
                  </a:lnTo>
                  <a:lnTo>
                    <a:pt x="989736" y="1015707"/>
                  </a:lnTo>
                  <a:lnTo>
                    <a:pt x="985939" y="1017003"/>
                  </a:lnTo>
                  <a:lnTo>
                    <a:pt x="982840" y="1023315"/>
                  </a:lnTo>
                  <a:lnTo>
                    <a:pt x="984135" y="1027125"/>
                  </a:lnTo>
                  <a:lnTo>
                    <a:pt x="990422" y="1030211"/>
                  </a:lnTo>
                  <a:lnTo>
                    <a:pt x="994232" y="1028915"/>
                  </a:lnTo>
                  <a:lnTo>
                    <a:pt x="997331" y="1022604"/>
                  </a:lnTo>
                  <a:close/>
                </a:path>
                <a:path w="1379220" h="3086100">
                  <a:moveTo>
                    <a:pt x="1009256" y="1000163"/>
                  </a:moveTo>
                  <a:lnTo>
                    <a:pt x="1007960" y="996365"/>
                  </a:lnTo>
                  <a:lnTo>
                    <a:pt x="1001661" y="993267"/>
                  </a:lnTo>
                  <a:lnTo>
                    <a:pt x="997851" y="994562"/>
                  </a:lnTo>
                  <a:lnTo>
                    <a:pt x="994752" y="1000874"/>
                  </a:lnTo>
                  <a:lnTo>
                    <a:pt x="996061" y="1004671"/>
                  </a:lnTo>
                  <a:lnTo>
                    <a:pt x="1002347" y="1007770"/>
                  </a:lnTo>
                  <a:lnTo>
                    <a:pt x="1006157" y="1006475"/>
                  </a:lnTo>
                  <a:lnTo>
                    <a:pt x="1009256" y="1000163"/>
                  </a:lnTo>
                  <a:close/>
                </a:path>
                <a:path w="1379220" h="3086100">
                  <a:moveTo>
                    <a:pt x="1009396" y="2360980"/>
                  </a:moveTo>
                  <a:lnTo>
                    <a:pt x="1006119" y="2354770"/>
                  </a:lnTo>
                  <a:lnTo>
                    <a:pt x="1002284" y="2353576"/>
                  </a:lnTo>
                  <a:lnTo>
                    <a:pt x="996073" y="2356840"/>
                  </a:lnTo>
                  <a:lnTo>
                    <a:pt x="994879" y="2360676"/>
                  </a:lnTo>
                  <a:lnTo>
                    <a:pt x="998156" y="2366899"/>
                  </a:lnTo>
                  <a:lnTo>
                    <a:pt x="1001991" y="2368092"/>
                  </a:lnTo>
                  <a:lnTo>
                    <a:pt x="1008202" y="2364829"/>
                  </a:lnTo>
                  <a:lnTo>
                    <a:pt x="1009396" y="2360980"/>
                  </a:lnTo>
                  <a:close/>
                </a:path>
                <a:path w="1379220" h="3086100">
                  <a:moveTo>
                    <a:pt x="1015593" y="477989"/>
                  </a:moveTo>
                  <a:lnTo>
                    <a:pt x="1010907" y="472770"/>
                  </a:lnTo>
                  <a:lnTo>
                    <a:pt x="1006894" y="472554"/>
                  </a:lnTo>
                  <a:lnTo>
                    <a:pt x="1001661" y="477240"/>
                  </a:lnTo>
                  <a:lnTo>
                    <a:pt x="1001445" y="481253"/>
                  </a:lnTo>
                  <a:lnTo>
                    <a:pt x="1006119" y="486473"/>
                  </a:lnTo>
                  <a:lnTo>
                    <a:pt x="1010145" y="486702"/>
                  </a:lnTo>
                  <a:lnTo>
                    <a:pt x="1015377" y="482015"/>
                  </a:lnTo>
                  <a:lnTo>
                    <a:pt x="1015593" y="477989"/>
                  </a:lnTo>
                  <a:close/>
                </a:path>
                <a:path w="1379220" h="3086100">
                  <a:moveTo>
                    <a:pt x="1021181" y="977722"/>
                  </a:moveTo>
                  <a:lnTo>
                    <a:pt x="1019873" y="973912"/>
                  </a:lnTo>
                  <a:lnTo>
                    <a:pt x="1013587" y="970826"/>
                  </a:lnTo>
                  <a:lnTo>
                    <a:pt x="1009777" y="972121"/>
                  </a:lnTo>
                  <a:lnTo>
                    <a:pt x="1006678" y="978433"/>
                  </a:lnTo>
                  <a:lnTo>
                    <a:pt x="1007973" y="982230"/>
                  </a:lnTo>
                  <a:lnTo>
                    <a:pt x="1014272" y="985329"/>
                  </a:lnTo>
                  <a:lnTo>
                    <a:pt x="1018082" y="984034"/>
                  </a:lnTo>
                  <a:lnTo>
                    <a:pt x="1021181" y="977722"/>
                  </a:lnTo>
                  <a:close/>
                </a:path>
                <a:path w="1379220" h="3086100">
                  <a:moveTo>
                    <a:pt x="1021613" y="2383269"/>
                  </a:moveTo>
                  <a:lnTo>
                    <a:pt x="1018336" y="2377046"/>
                  </a:lnTo>
                  <a:lnTo>
                    <a:pt x="1014501" y="2375852"/>
                  </a:lnTo>
                  <a:lnTo>
                    <a:pt x="1008291" y="2379129"/>
                  </a:lnTo>
                  <a:lnTo>
                    <a:pt x="1007097" y="2382964"/>
                  </a:lnTo>
                  <a:lnTo>
                    <a:pt x="1010373" y="2389187"/>
                  </a:lnTo>
                  <a:lnTo>
                    <a:pt x="1014209" y="2390368"/>
                  </a:lnTo>
                  <a:lnTo>
                    <a:pt x="1020419" y="2387104"/>
                  </a:lnTo>
                  <a:lnTo>
                    <a:pt x="1021613" y="2383269"/>
                  </a:lnTo>
                  <a:close/>
                </a:path>
                <a:path w="1379220" h="3086100">
                  <a:moveTo>
                    <a:pt x="1022210" y="3044494"/>
                  </a:moveTo>
                  <a:lnTo>
                    <a:pt x="1019365" y="3041650"/>
                  </a:lnTo>
                  <a:lnTo>
                    <a:pt x="1012342" y="3041650"/>
                  </a:lnTo>
                  <a:lnTo>
                    <a:pt x="1009497" y="3044494"/>
                  </a:lnTo>
                  <a:lnTo>
                    <a:pt x="1009497" y="3051518"/>
                  </a:lnTo>
                  <a:lnTo>
                    <a:pt x="1012342" y="3054350"/>
                  </a:lnTo>
                  <a:lnTo>
                    <a:pt x="1019365" y="3054350"/>
                  </a:lnTo>
                  <a:lnTo>
                    <a:pt x="1022210" y="3051518"/>
                  </a:lnTo>
                  <a:lnTo>
                    <a:pt x="1022210" y="3044494"/>
                  </a:lnTo>
                  <a:close/>
                </a:path>
                <a:path w="1379220" h="3086100">
                  <a:moveTo>
                    <a:pt x="1022210" y="1520494"/>
                  </a:moveTo>
                  <a:lnTo>
                    <a:pt x="1019365" y="1517650"/>
                  </a:lnTo>
                  <a:lnTo>
                    <a:pt x="1012342" y="1517650"/>
                  </a:lnTo>
                  <a:lnTo>
                    <a:pt x="1009497" y="1520494"/>
                  </a:lnTo>
                  <a:lnTo>
                    <a:pt x="1009497" y="1527517"/>
                  </a:lnTo>
                  <a:lnTo>
                    <a:pt x="1012342" y="1530350"/>
                  </a:lnTo>
                  <a:lnTo>
                    <a:pt x="1019365" y="1530350"/>
                  </a:lnTo>
                  <a:lnTo>
                    <a:pt x="1022210" y="1527517"/>
                  </a:lnTo>
                  <a:lnTo>
                    <a:pt x="1022210" y="1520494"/>
                  </a:lnTo>
                  <a:close/>
                </a:path>
                <a:path w="1379220" h="3086100">
                  <a:moveTo>
                    <a:pt x="1022210" y="34594"/>
                  </a:moveTo>
                  <a:lnTo>
                    <a:pt x="1019365" y="31750"/>
                  </a:lnTo>
                  <a:lnTo>
                    <a:pt x="1012342" y="31750"/>
                  </a:lnTo>
                  <a:lnTo>
                    <a:pt x="1009497" y="34594"/>
                  </a:lnTo>
                  <a:lnTo>
                    <a:pt x="1009497" y="41617"/>
                  </a:lnTo>
                  <a:lnTo>
                    <a:pt x="1012342" y="44450"/>
                  </a:lnTo>
                  <a:lnTo>
                    <a:pt x="1019365" y="44450"/>
                  </a:lnTo>
                  <a:lnTo>
                    <a:pt x="1022210" y="41617"/>
                  </a:lnTo>
                  <a:lnTo>
                    <a:pt x="1022210" y="34594"/>
                  </a:lnTo>
                  <a:close/>
                </a:path>
                <a:path w="1379220" h="3086100">
                  <a:moveTo>
                    <a:pt x="1033106" y="955484"/>
                  </a:moveTo>
                  <a:lnTo>
                    <a:pt x="1031913" y="951649"/>
                  </a:lnTo>
                  <a:lnTo>
                    <a:pt x="1025702" y="948372"/>
                  </a:lnTo>
                  <a:lnTo>
                    <a:pt x="1021867" y="949566"/>
                  </a:lnTo>
                  <a:lnTo>
                    <a:pt x="1018590" y="955789"/>
                  </a:lnTo>
                  <a:lnTo>
                    <a:pt x="1019784" y="959624"/>
                  </a:lnTo>
                  <a:lnTo>
                    <a:pt x="1025994" y="962888"/>
                  </a:lnTo>
                  <a:lnTo>
                    <a:pt x="1029830" y="961694"/>
                  </a:lnTo>
                  <a:lnTo>
                    <a:pt x="1033106" y="955484"/>
                  </a:lnTo>
                  <a:close/>
                </a:path>
                <a:path w="1379220" h="3086100">
                  <a:moveTo>
                    <a:pt x="1033830" y="2405545"/>
                  </a:moveTo>
                  <a:lnTo>
                    <a:pt x="1030554" y="2399334"/>
                  </a:lnTo>
                  <a:lnTo>
                    <a:pt x="1026718" y="2398141"/>
                  </a:lnTo>
                  <a:lnTo>
                    <a:pt x="1020508" y="2401405"/>
                  </a:lnTo>
                  <a:lnTo>
                    <a:pt x="1019314" y="2405240"/>
                  </a:lnTo>
                  <a:lnTo>
                    <a:pt x="1022591" y="2411463"/>
                  </a:lnTo>
                  <a:lnTo>
                    <a:pt x="1026426" y="2412657"/>
                  </a:lnTo>
                  <a:lnTo>
                    <a:pt x="1032637" y="2409393"/>
                  </a:lnTo>
                  <a:lnTo>
                    <a:pt x="1033830" y="2405545"/>
                  </a:lnTo>
                  <a:close/>
                </a:path>
                <a:path w="1379220" h="3086100">
                  <a:moveTo>
                    <a:pt x="1034719" y="461264"/>
                  </a:moveTo>
                  <a:lnTo>
                    <a:pt x="1030033" y="456031"/>
                  </a:lnTo>
                  <a:lnTo>
                    <a:pt x="1026020" y="455815"/>
                  </a:lnTo>
                  <a:lnTo>
                    <a:pt x="1020787" y="460502"/>
                  </a:lnTo>
                  <a:lnTo>
                    <a:pt x="1020572" y="464515"/>
                  </a:lnTo>
                  <a:lnTo>
                    <a:pt x="1025245" y="469747"/>
                  </a:lnTo>
                  <a:lnTo>
                    <a:pt x="1029258" y="469963"/>
                  </a:lnTo>
                  <a:lnTo>
                    <a:pt x="1034503" y="465277"/>
                  </a:lnTo>
                  <a:lnTo>
                    <a:pt x="1034719" y="461264"/>
                  </a:lnTo>
                  <a:close/>
                </a:path>
                <a:path w="1379220" h="3086100">
                  <a:moveTo>
                    <a:pt x="1045032" y="933043"/>
                  </a:moveTo>
                  <a:lnTo>
                    <a:pt x="1043838" y="929195"/>
                  </a:lnTo>
                  <a:lnTo>
                    <a:pt x="1037628" y="925931"/>
                  </a:lnTo>
                  <a:lnTo>
                    <a:pt x="1033792" y="927125"/>
                  </a:lnTo>
                  <a:lnTo>
                    <a:pt x="1030516" y="933348"/>
                  </a:lnTo>
                  <a:lnTo>
                    <a:pt x="1031709" y="937183"/>
                  </a:lnTo>
                  <a:lnTo>
                    <a:pt x="1037920" y="940447"/>
                  </a:lnTo>
                  <a:lnTo>
                    <a:pt x="1041755" y="939253"/>
                  </a:lnTo>
                  <a:lnTo>
                    <a:pt x="1045032" y="933043"/>
                  </a:lnTo>
                  <a:close/>
                </a:path>
                <a:path w="1379220" h="3086100">
                  <a:moveTo>
                    <a:pt x="1046048" y="2427833"/>
                  </a:moveTo>
                  <a:lnTo>
                    <a:pt x="1042784" y="2421610"/>
                  </a:lnTo>
                  <a:lnTo>
                    <a:pt x="1038936" y="2420416"/>
                  </a:lnTo>
                  <a:lnTo>
                    <a:pt x="1032725" y="2423693"/>
                  </a:lnTo>
                  <a:lnTo>
                    <a:pt x="1031544" y="2427528"/>
                  </a:lnTo>
                  <a:lnTo>
                    <a:pt x="1034808" y="2433751"/>
                  </a:lnTo>
                  <a:lnTo>
                    <a:pt x="1038656" y="2434933"/>
                  </a:lnTo>
                  <a:lnTo>
                    <a:pt x="1044854" y="2431669"/>
                  </a:lnTo>
                  <a:lnTo>
                    <a:pt x="1046048" y="2427833"/>
                  </a:lnTo>
                  <a:close/>
                </a:path>
                <a:path w="1379220" h="3086100">
                  <a:moveTo>
                    <a:pt x="1047623" y="3044494"/>
                  </a:moveTo>
                  <a:lnTo>
                    <a:pt x="1044778" y="3041650"/>
                  </a:lnTo>
                  <a:lnTo>
                    <a:pt x="1037755" y="3041650"/>
                  </a:lnTo>
                  <a:lnTo>
                    <a:pt x="1034910" y="3044494"/>
                  </a:lnTo>
                  <a:lnTo>
                    <a:pt x="1034910" y="3051518"/>
                  </a:lnTo>
                  <a:lnTo>
                    <a:pt x="1037755" y="3054350"/>
                  </a:lnTo>
                  <a:lnTo>
                    <a:pt x="1044778" y="3054350"/>
                  </a:lnTo>
                  <a:lnTo>
                    <a:pt x="1047623" y="3051518"/>
                  </a:lnTo>
                  <a:lnTo>
                    <a:pt x="1047623" y="3044494"/>
                  </a:lnTo>
                  <a:close/>
                </a:path>
                <a:path w="1379220" h="3086100">
                  <a:moveTo>
                    <a:pt x="1047623" y="1520494"/>
                  </a:moveTo>
                  <a:lnTo>
                    <a:pt x="1044778" y="1517650"/>
                  </a:lnTo>
                  <a:lnTo>
                    <a:pt x="1037755" y="1517650"/>
                  </a:lnTo>
                  <a:lnTo>
                    <a:pt x="1034910" y="1520494"/>
                  </a:lnTo>
                  <a:lnTo>
                    <a:pt x="1034910" y="1527517"/>
                  </a:lnTo>
                  <a:lnTo>
                    <a:pt x="1037755" y="1530350"/>
                  </a:lnTo>
                  <a:lnTo>
                    <a:pt x="1044778" y="1530350"/>
                  </a:lnTo>
                  <a:lnTo>
                    <a:pt x="1047623" y="1527517"/>
                  </a:lnTo>
                  <a:lnTo>
                    <a:pt x="1047623" y="1520494"/>
                  </a:lnTo>
                  <a:close/>
                </a:path>
                <a:path w="1379220" h="3086100">
                  <a:moveTo>
                    <a:pt x="1047623" y="34594"/>
                  </a:moveTo>
                  <a:lnTo>
                    <a:pt x="1044778" y="31750"/>
                  </a:lnTo>
                  <a:lnTo>
                    <a:pt x="1037755" y="31750"/>
                  </a:lnTo>
                  <a:lnTo>
                    <a:pt x="1034910" y="34594"/>
                  </a:lnTo>
                  <a:lnTo>
                    <a:pt x="1034910" y="41617"/>
                  </a:lnTo>
                  <a:lnTo>
                    <a:pt x="1037755" y="44450"/>
                  </a:lnTo>
                  <a:lnTo>
                    <a:pt x="1044778" y="44450"/>
                  </a:lnTo>
                  <a:lnTo>
                    <a:pt x="1047623" y="41617"/>
                  </a:lnTo>
                  <a:lnTo>
                    <a:pt x="1047623" y="34594"/>
                  </a:lnTo>
                  <a:close/>
                </a:path>
                <a:path w="1379220" h="3086100">
                  <a:moveTo>
                    <a:pt x="1053846" y="444525"/>
                  </a:moveTo>
                  <a:lnTo>
                    <a:pt x="1049159" y="439305"/>
                  </a:lnTo>
                  <a:lnTo>
                    <a:pt x="1045146" y="439077"/>
                  </a:lnTo>
                  <a:lnTo>
                    <a:pt x="1039914" y="443776"/>
                  </a:lnTo>
                  <a:lnTo>
                    <a:pt x="1039698" y="447789"/>
                  </a:lnTo>
                  <a:lnTo>
                    <a:pt x="1044371" y="453009"/>
                  </a:lnTo>
                  <a:lnTo>
                    <a:pt x="1048385" y="453224"/>
                  </a:lnTo>
                  <a:lnTo>
                    <a:pt x="1053617" y="448538"/>
                  </a:lnTo>
                  <a:lnTo>
                    <a:pt x="1053846" y="444525"/>
                  </a:lnTo>
                  <a:close/>
                </a:path>
                <a:path w="1379220" h="3086100">
                  <a:moveTo>
                    <a:pt x="1056944" y="910602"/>
                  </a:moveTo>
                  <a:lnTo>
                    <a:pt x="1055751" y="906754"/>
                  </a:lnTo>
                  <a:lnTo>
                    <a:pt x="1049553" y="903490"/>
                  </a:lnTo>
                  <a:lnTo>
                    <a:pt x="1045705" y="904684"/>
                  </a:lnTo>
                  <a:lnTo>
                    <a:pt x="1042441" y="910907"/>
                  </a:lnTo>
                  <a:lnTo>
                    <a:pt x="1043635" y="914742"/>
                  </a:lnTo>
                  <a:lnTo>
                    <a:pt x="1049832" y="918006"/>
                  </a:lnTo>
                  <a:lnTo>
                    <a:pt x="1053680" y="916813"/>
                  </a:lnTo>
                  <a:lnTo>
                    <a:pt x="1056944" y="910602"/>
                  </a:lnTo>
                  <a:close/>
                </a:path>
                <a:path w="1379220" h="3086100">
                  <a:moveTo>
                    <a:pt x="1058265" y="2450109"/>
                  </a:moveTo>
                  <a:lnTo>
                    <a:pt x="1055001" y="2443899"/>
                  </a:lnTo>
                  <a:lnTo>
                    <a:pt x="1051153" y="2442705"/>
                  </a:lnTo>
                  <a:lnTo>
                    <a:pt x="1044956" y="2445969"/>
                  </a:lnTo>
                  <a:lnTo>
                    <a:pt x="1043762" y="2449804"/>
                  </a:lnTo>
                  <a:lnTo>
                    <a:pt x="1047026" y="2456027"/>
                  </a:lnTo>
                  <a:lnTo>
                    <a:pt x="1050874" y="2457221"/>
                  </a:lnTo>
                  <a:lnTo>
                    <a:pt x="1057071" y="2453957"/>
                  </a:lnTo>
                  <a:lnTo>
                    <a:pt x="1058265" y="2450109"/>
                  </a:lnTo>
                  <a:close/>
                </a:path>
                <a:path w="1379220" h="3086100">
                  <a:moveTo>
                    <a:pt x="1068870" y="888161"/>
                  </a:moveTo>
                  <a:lnTo>
                    <a:pt x="1067676" y="884313"/>
                  </a:lnTo>
                  <a:lnTo>
                    <a:pt x="1061466" y="881049"/>
                  </a:lnTo>
                  <a:lnTo>
                    <a:pt x="1057630" y="882243"/>
                  </a:lnTo>
                  <a:lnTo>
                    <a:pt x="1054354" y="888453"/>
                  </a:lnTo>
                  <a:lnTo>
                    <a:pt x="1055547" y="892302"/>
                  </a:lnTo>
                  <a:lnTo>
                    <a:pt x="1061758" y="895565"/>
                  </a:lnTo>
                  <a:lnTo>
                    <a:pt x="1065593" y="894372"/>
                  </a:lnTo>
                  <a:lnTo>
                    <a:pt x="1068870" y="888161"/>
                  </a:lnTo>
                  <a:close/>
                </a:path>
                <a:path w="1379220" h="3086100">
                  <a:moveTo>
                    <a:pt x="1070483" y="2472398"/>
                  </a:moveTo>
                  <a:lnTo>
                    <a:pt x="1067219" y="2466175"/>
                  </a:lnTo>
                  <a:lnTo>
                    <a:pt x="1063371" y="2464981"/>
                  </a:lnTo>
                  <a:lnTo>
                    <a:pt x="1057173" y="2468257"/>
                  </a:lnTo>
                  <a:lnTo>
                    <a:pt x="1055979" y="2472093"/>
                  </a:lnTo>
                  <a:lnTo>
                    <a:pt x="1059256" y="2478316"/>
                  </a:lnTo>
                  <a:lnTo>
                    <a:pt x="1063091" y="2479497"/>
                  </a:lnTo>
                  <a:lnTo>
                    <a:pt x="1069301" y="2476233"/>
                  </a:lnTo>
                  <a:lnTo>
                    <a:pt x="1070483" y="2472398"/>
                  </a:lnTo>
                  <a:close/>
                </a:path>
                <a:path w="1379220" h="3086100">
                  <a:moveTo>
                    <a:pt x="1072972" y="427786"/>
                  </a:moveTo>
                  <a:lnTo>
                    <a:pt x="1068285" y="422567"/>
                  </a:lnTo>
                  <a:lnTo>
                    <a:pt x="1064272" y="422351"/>
                  </a:lnTo>
                  <a:lnTo>
                    <a:pt x="1059040" y="427037"/>
                  </a:lnTo>
                  <a:lnTo>
                    <a:pt x="1058824" y="431050"/>
                  </a:lnTo>
                  <a:lnTo>
                    <a:pt x="1063498" y="436270"/>
                  </a:lnTo>
                  <a:lnTo>
                    <a:pt x="1067511" y="436499"/>
                  </a:lnTo>
                  <a:lnTo>
                    <a:pt x="1072743" y="431812"/>
                  </a:lnTo>
                  <a:lnTo>
                    <a:pt x="1072972" y="427786"/>
                  </a:lnTo>
                  <a:close/>
                </a:path>
                <a:path w="1379220" h="3086100">
                  <a:moveTo>
                    <a:pt x="1073035" y="3044494"/>
                  </a:moveTo>
                  <a:lnTo>
                    <a:pt x="1070190" y="3041650"/>
                  </a:lnTo>
                  <a:lnTo>
                    <a:pt x="1063167" y="3041650"/>
                  </a:lnTo>
                  <a:lnTo>
                    <a:pt x="1060323" y="3044494"/>
                  </a:lnTo>
                  <a:lnTo>
                    <a:pt x="1060323" y="3051518"/>
                  </a:lnTo>
                  <a:lnTo>
                    <a:pt x="1063167" y="3054350"/>
                  </a:lnTo>
                  <a:lnTo>
                    <a:pt x="1070190" y="3054350"/>
                  </a:lnTo>
                  <a:lnTo>
                    <a:pt x="1073035" y="3051518"/>
                  </a:lnTo>
                  <a:lnTo>
                    <a:pt x="1073035" y="3044494"/>
                  </a:lnTo>
                  <a:close/>
                </a:path>
                <a:path w="1379220" h="3086100">
                  <a:moveTo>
                    <a:pt x="1073035" y="1520494"/>
                  </a:moveTo>
                  <a:lnTo>
                    <a:pt x="1070190" y="1517650"/>
                  </a:lnTo>
                  <a:lnTo>
                    <a:pt x="1063167" y="1517650"/>
                  </a:lnTo>
                  <a:lnTo>
                    <a:pt x="1060323" y="1520494"/>
                  </a:lnTo>
                  <a:lnTo>
                    <a:pt x="1060323" y="1527517"/>
                  </a:lnTo>
                  <a:lnTo>
                    <a:pt x="1063167" y="1530350"/>
                  </a:lnTo>
                  <a:lnTo>
                    <a:pt x="1070190" y="1530350"/>
                  </a:lnTo>
                  <a:lnTo>
                    <a:pt x="1073035" y="1527517"/>
                  </a:lnTo>
                  <a:lnTo>
                    <a:pt x="1073035" y="1520494"/>
                  </a:lnTo>
                  <a:close/>
                </a:path>
                <a:path w="1379220" h="3086100">
                  <a:moveTo>
                    <a:pt x="1073035" y="34594"/>
                  </a:moveTo>
                  <a:lnTo>
                    <a:pt x="1070190" y="31750"/>
                  </a:lnTo>
                  <a:lnTo>
                    <a:pt x="1063167" y="31750"/>
                  </a:lnTo>
                  <a:lnTo>
                    <a:pt x="1060323" y="34594"/>
                  </a:lnTo>
                  <a:lnTo>
                    <a:pt x="1060323" y="41617"/>
                  </a:lnTo>
                  <a:lnTo>
                    <a:pt x="1063167" y="44450"/>
                  </a:lnTo>
                  <a:lnTo>
                    <a:pt x="1070190" y="44450"/>
                  </a:lnTo>
                  <a:lnTo>
                    <a:pt x="1073035" y="41617"/>
                  </a:lnTo>
                  <a:lnTo>
                    <a:pt x="1073035" y="34594"/>
                  </a:lnTo>
                  <a:close/>
                </a:path>
                <a:path w="1379220" h="3086100">
                  <a:moveTo>
                    <a:pt x="1080795" y="865708"/>
                  </a:moveTo>
                  <a:lnTo>
                    <a:pt x="1079601" y="861872"/>
                  </a:lnTo>
                  <a:lnTo>
                    <a:pt x="1073391" y="858608"/>
                  </a:lnTo>
                  <a:lnTo>
                    <a:pt x="1069555" y="859802"/>
                  </a:lnTo>
                  <a:lnTo>
                    <a:pt x="1066279" y="866013"/>
                  </a:lnTo>
                  <a:lnTo>
                    <a:pt x="1067473" y="869861"/>
                  </a:lnTo>
                  <a:lnTo>
                    <a:pt x="1073683" y="873125"/>
                  </a:lnTo>
                  <a:lnTo>
                    <a:pt x="1077518" y="871931"/>
                  </a:lnTo>
                  <a:lnTo>
                    <a:pt x="1080795" y="865708"/>
                  </a:lnTo>
                  <a:close/>
                </a:path>
                <a:path w="1379220" h="3086100">
                  <a:moveTo>
                    <a:pt x="1082713" y="2494673"/>
                  </a:moveTo>
                  <a:lnTo>
                    <a:pt x="1079436" y="2488463"/>
                  </a:lnTo>
                  <a:lnTo>
                    <a:pt x="1075601" y="2487269"/>
                  </a:lnTo>
                  <a:lnTo>
                    <a:pt x="1069390" y="2490533"/>
                  </a:lnTo>
                  <a:lnTo>
                    <a:pt x="1068197" y="2494369"/>
                  </a:lnTo>
                  <a:lnTo>
                    <a:pt x="1071473" y="2500592"/>
                  </a:lnTo>
                  <a:lnTo>
                    <a:pt x="1075309" y="2501785"/>
                  </a:lnTo>
                  <a:lnTo>
                    <a:pt x="1081519" y="2498521"/>
                  </a:lnTo>
                  <a:lnTo>
                    <a:pt x="1082713" y="2494673"/>
                  </a:lnTo>
                  <a:close/>
                </a:path>
                <a:path w="1379220" h="3086100">
                  <a:moveTo>
                    <a:pt x="1092098" y="411060"/>
                  </a:moveTo>
                  <a:lnTo>
                    <a:pt x="1087412" y="405828"/>
                  </a:lnTo>
                  <a:lnTo>
                    <a:pt x="1083398" y="405612"/>
                  </a:lnTo>
                  <a:lnTo>
                    <a:pt x="1078166" y="410298"/>
                  </a:lnTo>
                  <a:lnTo>
                    <a:pt x="1077937" y="414312"/>
                  </a:lnTo>
                  <a:lnTo>
                    <a:pt x="1082624" y="419544"/>
                  </a:lnTo>
                  <a:lnTo>
                    <a:pt x="1086637" y="419760"/>
                  </a:lnTo>
                  <a:lnTo>
                    <a:pt x="1091869" y="415074"/>
                  </a:lnTo>
                  <a:lnTo>
                    <a:pt x="1092098" y="411060"/>
                  </a:lnTo>
                  <a:close/>
                </a:path>
                <a:path w="1379220" h="3086100">
                  <a:moveTo>
                    <a:pt x="1092720" y="843267"/>
                  </a:moveTo>
                  <a:lnTo>
                    <a:pt x="1091526" y="839431"/>
                  </a:lnTo>
                  <a:lnTo>
                    <a:pt x="1085316" y="836168"/>
                  </a:lnTo>
                  <a:lnTo>
                    <a:pt x="1081481" y="837361"/>
                  </a:lnTo>
                  <a:lnTo>
                    <a:pt x="1078204" y="843572"/>
                  </a:lnTo>
                  <a:lnTo>
                    <a:pt x="1079398" y="847420"/>
                  </a:lnTo>
                  <a:lnTo>
                    <a:pt x="1085608" y="850684"/>
                  </a:lnTo>
                  <a:lnTo>
                    <a:pt x="1089444" y="849490"/>
                  </a:lnTo>
                  <a:lnTo>
                    <a:pt x="1092720" y="843267"/>
                  </a:lnTo>
                  <a:close/>
                </a:path>
                <a:path w="1379220" h="3086100">
                  <a:moveTo>
                    <a:pt x="1094930" y="2516962"/>
                  </a:moveTo>
                  <a:lnTo>
                    <a:pt x="1091653" y="2510739"/>
                  </a:lnTo>
                  <a:lnTo>
                    <a:pt x="1087818" y="2509545"/>
                  </a:lnTo>
                  <a:lnTo>
                    <a:pt x="1081608" y="2512822"/>
                  </a:lnTo>
                  <a:lnTo>
                    <a:pt x="1080414" y="2516657"/>
                  </a:lnTo>
                  <a:lnTo>
                    <a:pt x="1083691" y="2522867"/>
                  </a:lnTo>
                  <a:lnTo>
                    <a:pt x="1087526" y="2524061"/>
                  </a:lnTo>
                  <a:lnTo>
                    <a:pt x="1093736" y="2520797"/>
                  </a:lnTo>
                  <a:lnTo>
                    <a:pt x="1094930" y="2516962"/>
                  </a:lnTo>
                  <a:close/>
                </a:path>
                <a:path w="1379220" h="3086100">
                  <a:moveTo>
                    <a:pt x="1098448" y="3044494"/>
                  </a:moveTo>
                  <a:lnTo>
                    <a:pt x="1095603" y="3041650"/>
                  </a:lnTo>
                  <a:lnTo>
                    <a:pt x="1088580" y="3041650"/>
                  </a:lnTo>
                  <a:lnTo>
                    <a:pt x="1085735" y="3044494"/>
                  </a:lnTo>
                  <a:lnTo>
                    <a:pt x="1085735" y="3051518"/>
                  </a:lnTo>
                  <a:lnTo>
                    <a:pt x="1088580" y="3054350"/>
                  </a:lnTo>
                  <a:lnTo>
                    <a:pt x="1095603" y="3054350"/>
                  </a:lnTo>
                  <a:lnTo>
                    <a:pt x="1098448" y="3051518"/>
                  </a:lnTo>
                  <a:lnTo>
                    <a:pt x="1098448" y="3044494"/>
                  </a:lnTo>
                  <a:close/>
                </a:path>
                <a:path w="1379220" h="3086100">
                  <a:moveTo>
                    <a:pt x="1098448" y="1520494"/>
                  </a:moveTo>
                  <a:lnTo>
                    <a:pt x="1095603" y="1517650"/>
                  </a:lnTo>
                  <a:lnTo>
                    <a:pt x="1088580" y="1517650"/>
                  </a:lnTo>
                  <a:lnTo>
                    <a:pt x="1085735" y="1520494"/>
                  </a:lnTo>
                  <a:lnTo>
                    <a:pt x="1085735" y="1527517"/>
                  </a:lnTo>
                  <a:lnTo>
                    <a:pt x="1088580" y="1530350"/>
                  </a:lnTo>
                  <a:lnTo>
                    <a:pt x="1095603" y="1530350"/>
                  </a:lnTo>
                  <a:lnTo>
                    <a:pt x="1098448" y="1527517"/>
                  </a:lnTo>
                  <a:lnTo>
                    <a:pt x="1098448" y="1520494"/>
                  </a:lnTo>
                  <a:close/>
                </a:path>
                <a:path w="1379220" h="3086100">
                  <a:moveTo>
                    <a:pt x="1098448" y="34594"/>
                  </a:moveTo>
                  <a:lnTo>
                    <a:pt x="1095603" y="31750"/>
                  </a:lnTo>
                  <a:lnTo>
                    <a:pt x="1088580" y="31750"/>
                  </a:lnTo>
                  <a:lnTo>
                    <a:pt x="1085735" y="34594"/>
                  </a:lnTo>
                  <a:lnTo>
                    <a:pt x="1085735" y="41617"/>
                  </a:lnTo>
                  <a:lnTo>
                    <a:pt x="1088580" y="44450"/>
                  </a:lnTo>
                  <a:lnTo>
                    <a:pt x="1095603" y="44450"/>
                  </a:lnTo>
                  <a:lnTo>
                    <a:pt x="1098448" y="41617"/>
                  </a:lnTo>
                  <a:lnTo>
                    <a:pt x="1098448" y="34594"/>
                  </a:lnTo>
                  <a:close/>
                </a:path>
                <a:path w="1379220" h="3086100">
                  <a:moveTo>
                    <a:pt x="1104633" y="820826"/>
                  </a:moveTo>
                  <a:lnTo>
                    <a:pt x="1103439" y="816991"/>
                  </a:lnTo>
                  <a:lnTo>
                    <a:pt x="1097241" y="813727"/>
                  </a:lnTo>
                  <a:lnTo>
                    <a:pt x="1093393" y="814920"/>
                  </a:lnTo>
                  <a:lnTo>
                    <a:pt x="1090129" y="821131"/>
                  </a:lnTo>
                  <a:lnTo>
                    <a:pt x="1091323" y="824966"/>
                  </a:lnTo>
                  <a:lnTo>
                    <a:pt x="1097521" y="828243"/>
                  </a:lnTo>
                  <a:lnTo>
                    <a:pt x="1101369" y="827049"/>
                  </a:lnTo>
                  <a:lnTo>
                    <a:pt x="1104633" y="820826"/>
                  </a:lnTo>
                  <a:close/>
                </a:path>
                <a:path w="1379220" h="3086100">
                  <a:moveTo>
                    <a:pt x="1107147" y="2539238"/>
                  </a:moveTo>
                  <a:lnTo>
                    <a:pt x="1103871" y="2533027"/>
                  </a:lnTo>
                  <a:lnTo>
                    <a:pt x="1100035" y="2531834"/>
                  </a:lnTo>
                  <a:lnTo>
                    <a:pt x="1093825" y="2535097"/>
                  </a:lnTo>
                  <a:lnTo>
                    <a:pt x="1092631" y="2538933"/>
                  </a:lnTo>
                  <a:lnTo>
                    <a:pt x="1095908" y="2545156"/>
                  </a:lnTo>
                  <a:lnTo>
                    <a:pt x="1099743" y="2546350"/>
                  </a:lnTo>
                  <a:lnTo>
                    <a:pt x="1105954" y="2543086"/>
                  </a:lnTo>
                  <a:lnTo>
                    <a:pt x="1107147" y="2539238"/>
                  </a:lnTo>
                  <a:close/>
                </a:path>
                <a:path w="1379220" h="3086100">
                  <a:moveTo>
                    <a:pt x="1111211" y="394322"/>
                  </a:moveTo>
                  <a:lnTo>
                    <a:pt x="1106538" y="389102"/>
                  </a:lnTo>
                  <a:lnTo>
                    <a:pt x="1102525" y="388874"/>
                  </a:lnTo>
                  <a:lnTo>
                    <a:pt x="1097292" y="393573"/>
                  </a:lnTo>
                  <a:lnTo>
                    <a:pt x="1097064" y="397586"/>
                  </a:lnTo>
                  <a:lnTo>
                    <a:pt x="1101750" y="402805"/>
                  </a:lnTo>
                  <a:lnTo>
                    <a:pt x="1105763" y="403021"/>
                  </a:lnTo>
                  <a:lnTo>
                    <a:pt x="1110996" y="398335"/>
                  </a:lnTo>
                  <a:lnTo>
                    <a:pt x="1111211" y="394322"/>
                  </a:lnTo>
                  <a:close/>
                </a:path>
                <a:path w="1379220" h="3086100">
                  <a:moveTo>
                    <a:pt x="1116558" y="798385"/>
                  </a:moveTo>
                  <a:lnTo>
                    <a:pt x="1115364" y="794550"/>
                  </a:lnTo>
                  <a:lnTo>
                    <a:pt x="1109154" y="791286"/>
                  </a:lnTo>
                  <a:lnTo>
                    <a:pt x="1105319" y="792467"/>
                  </a:lnTo>
                  <a:lnTo>
                    <a:pt x="1102042" y="798690"/>
                  </a:lnTo>
                  <a:lnTo>
                    <a:pt x="1103236" y="802525"/>
                  </a:lnTo>
                  <a:lnTo>
                    <a:pt x="1109446" y="805802"/>
                  </a:lnTo>
                  <a:lnTo>
                    <a:pt x="1113282" y="804608"/>
                  </a:lnTo>
                  <a:lnTo>
                    <a:pt x="1116558" y="798385"/>
                  </a:lnTo>
                  <a:close/>
                </a:path>
                <a:path w="1379220" h="3086100">
                  <a:moveTo>
                    <a:pt x="1119365" y="2561526"/>
                  </a:moveTo>
                  <a:lnTo>
                    <a:pt x="1116088" y="2555303"/>
                  </a:lnTo>
                  <a:lnTo>
                    <a:pt x="1112253" y="2554109"/>
                  </a:lnTo>
                  <a:lnTo>
                    <a:pt x="1106043" y="2557373"/>
                  </a:lnTo>
                  <a:lnTo>
                    <a:pt x="1104849" y="2561221"/>
                  </a:lnTo>
                  <a:lnTo>
                    <a:pt x="1108125" y="2567432"/>
                  </a:lnTo>
                  <a:lnTo>
                    <a:pt x="1111961" y="2568625"/>
                  </a:lnTo>
                  <a:lnTo>
                    <a:pt x="1118171" y="2565362"/>
                  </a:lnTo>
                  <a:lnTo>
                    <a:pt x="1119365" y="2561526"/>
                  </a:lnTo>
                  <a:close/>
                </a:path>
                <a:path w="1379220" h="3086100">
                  <a:moveTo>
                    <a:pt x="1123861" y="3044494"/>
                  </a:moveTo>
                  <a:lnTo>
                    <a:pt x="1121016" y="3041650"/>
                  </a:lnTo>
                  <a:lnTo>
                    <a:pt x="1113993" y="3041650"/>
                  </a:lnTo>
                  <a:lnTo>
                    <a:pt x="1111148" y="3044494"/>
                  </a:lnTo>
                  <a:lnTo>
                    <a:pt x="1111148" y="3051518"/>
                  </a:lnTo>
                  <a:lnTo>
                    <a:pt x="1113993" y="3054350"/>
                  </a:lnTo>
                  <a:lnTo>
                    <a:pt x="1121016" y="3054350"/>
                  </a:lnTo>
                  <a:lnTo>
                    <a:pt x="1123861" y="3051518"/>
                  </a:lnTo>
                  <a:lnTo>
                    <a:pt x="1123861" y="3044494"/>
                  </a:lnTo>
                  <a:close/>
                </a:path>
                <a:path w="1379220" h="3086100">
                  <a:moveTo>
                    <a:pt x="1123861" y="1520494"/>
                  </a:moveTo>
                  <a:lnTo>
                    <a:pt x="1121016" y="1517650"/>
                  </a:lnTo>
                  <a:lnTo>
                    <a:pt x="1113993" y="1517650"/>
                  </a:lnTo>
                  <a:lnTo>
                    <a:pt x="1111148" y="1520494"/>
                  </a:lnTo>
                  <a:lnTo>
                    <a:pt x="1111148" y="1527517"/>
                  </a:lnTo>
                  <a:lnTo>
                    <a:pt x="1113993" y="1530350"/>
                  </a:lnTo>
                  <a:lnTo>
                    <a:pt x="1121016" y="1530350"/>
                  </a:lnTo>
                  <a:lnTo>
                    <a:pt x="1123861" y="1527517"/>
                  </a:lnTo>
                  <a:lnTo>
                    <a:pt x="1123861" y="1520494"/>
                  </a:lnTo>
                  <a:close/>
                </a:path>
                <a:path w="1379220" h="3086100">
                  <a:moveTo>
                    <a:pt x="1123861" y="34594"/>
                  </a:moveTo>
                  <a:lnTo>
                    <a:pt x="1121016" y="31750"/>
                  </a:lnTo>
                  <a:lnTo>
                    <a:pt x="1113993" y="31750"/>
                  </a:lnTo>
                  <a:lnTo>
                    <a:pt x="1111148" y="34594"/>
                  </a:lnTo>
                  <a:lnTo>
                    <a:pt x="1111148" y="41617"/>
                  </a:lnTo>
                  <a:lnTo>
                    <a:pt x="1113993" y="44450"/>
                  </a:lnTo>
                  <a:lnTo>
                    <a:pt x="1121016" y="44450"/>
                  </a:lnTo>
                  <a:lnTo>
                    <a:pt x="1123861" y="41617"/>
                  </a:lnTo>
                  <a:lnTo>
                    <a:pt x="1123861" y="34594"/>
                  </a:lnTo>
                  <a:close/>
                </a:path>
                <a:path w="1379220" h="3086100">
                  <a:moveTo>
                    <a:pt x="1128483" y="775944"/>
                  </a:moveTo>
                  <a:lnTo>
                    <a:pt x="1127290" y="772109"/>
                  </a:lnTo>
                  <a:lnTo>
                    <a:pt x="1121079" y="768832"/>
                  </a:lnTo>
                  <a:lnTo>
                    <a:pt x="1117244" y="770026"/>
                  </a:lnTo>
                  <a:lnTo>
                    <a:pt x="1113967" y="776249"/>
                  </a:lnTo>
                  <a:lnTo>
                    <a:pt x="1115161" y="780084"/>
                  </a:lnTo>
                  <a:lnTo>
                    <a:pt x="1121371" y="783348"/>
                  </a:lnTo>
                  <a:lnTo>
                    <a:pt x="1125207" y="782167"/>
                  </a:lnTo>
                  <a:lnTo>
                    <a:pt x="1128483" y="775944"/>
                  </a:lnTo>
                  <a:close/>
                </a:path>
                <a:path w="1379220" h="3086100">
                  <a:moveTo>
                    <a:pt x="1130338" y="377583"/>
                  </a:moveTo>
                  <a:lnTo>
                    <a:pt x="1125664" y="372364"/>
                  </a:lnTo>
                  <a:lnTo>
                    <a:pt x="1121651" y="372148"/>
                  </a:lnTo>
                  <a:lnTo>
                    <a:pt x="1116418" y="376834"/>
                  </a:lnTo>
                  <a:lnTo>
                    <a:pt x="1116190" y="380847"/>
                  </a:lnTo>
                  <a:lnTo>
                    <a:pt x="1120876" y="386067"/>
                  </a:lnTo>
                  <a:lnTo>
                    <a:pt x="1124889" y="386295"/>
                  </a:lnTo>
                  <a:lnTo>
                    <a:pt x="1130122" y="381609"/>
                  </a:lnTo>
                  <a:lnTo>
                    <a:pt x="1130338" y="377583"/>
                  </a:lnTo>
                  <a:close/>
                </a:path>
                <a:path w="1379220" h="3086100">
                  <a:moveTo>
                    <a:pt x="1131582" y="2583802"/>
                  </a:moveTo>
                  <a:lnTo>
                    <a:pt x="1128306" y="2577592"/>
                  </a:lnTo>
                  <a:lnTo>
                    <a:pt x="1124470" y="2576398"/>
                  </a:lnTo>
                  <a:lnTo>
                    <a:pt x="1118260" y="2579662"/>
                  </a:lnTo>
                  <a:lnTo>
                    <a:pt x="1117066" y="2583497"/>
                  </a:lnTo>
                  <a:lnTo>
                    <a:pt x="1120343" y="2589720"/>
                  </a:lnTo>
                  <a:lnTo>
                    <a:pt x="1124191" y="2590914"/>
                  </a:lnTo>
                  <a:lnTo>
                    <a:pt x="1130388" y="2587650"/>
                  </a:lnTo>
                  <a:lnTo>
                    <a:pt x="1131582" y="2583802"/>
                  </a:lnTo>
                  <a:close/>
                </a:path>
                <a:path w="1379220" h="3086100">
                  <a:moveTo>
                    <a:pt x="1140409" y="753503"/>
                  </a:moveTo>
                  <a:lnTo>
                    <a:pt x="1139215" y="749668"/>
                  </a:lnTo>
                  <a:lnTo>
                    <a:pt x="1133005" y="746391"/>
                  </a:lnTo>
                  <a:lnTo>
                    <a:pt x="1129169" y="747585"/>
                  </a:lnTo>
                  <a:lnTo>
                    <a:pt x="1125893" y="753808"/>
                  </a:lnTo>
                  <a:lnTo>
                    <a:pt x="1127086" y="757643"/>
                  </a:lnTo>
                  <a:lnTo>
                    <a:pt x="1133297" y="760907"/>
                  </a:lnTo>
                  <a:lnTo>
                    <a:pt x="1137132" y="759726"/>
                  </a:lnTo>
                  <a:lnTo>
                    <a:pt x="1140409" y="753503"/>
                  </a:lnTo>
                  <a:close/>
                </a:path>
                <a:path w="1379220" h="3086100">
                  <a:moveTo>
                    <a:pt x="1143800" y="2606090"/>
                  </a:moveTo>
                  <a:lnTo>
                    <a:pt x="1140536" y="2599867"/>
                  </a:lnTo>
                  <a:lnTo>
                    <a:pt x="1136688" y="2598674"/>
                  </a:lnTo>
                  <a:lnTo>
                    <a:pt x="1130477" y="2601938"/>
                  </a:lnTo>
                  <a:lnTo>
                    <a:pt x="1129296" y="2605786"/>
                  </a:lnTo>
                  <a:lnTo>
                    <a:pt x="1132560" y="2611996"/>
                  </a:lnTo>
                  <a:lnTo>
                    <a:pt x="1136408" y="2613190"/>
                  </a:lnTo>
                  <a:lnTo>
                    <a:pt x="1142606" y="2609926"/>
                  </a:lnTo>
                  <a:lnTo>
                    <a:pt x="1143800" y="2606090"/>
                  </a:lnTo>
                  <a:close/>
                </a:path>
                <a:path w="1379220" h="3086100">
                  <a:moveTo>
                    <a:pt x="1149273" y="3044494"/>
                  </a:moveTo>
                  <a:lnTo>
                    <a:pt x="1146429" y="3041650"/>
                  </a:lnTo>
                  <a:lnTo>
                    <a:pt x="1139405" y="3041650"/>
                  </a:lnTo>
                  <a:lnTo>
                    <a:pt x="1136561" y="3044494"/>
                  </a:lnTo>
                  <a:lnTo>
                    <a:pt x="1136561" y="3051518"/>
                  </a:lnTo>
                  <a:lnTo>
                    <a:pt x="1139405" y="3054350"/>
                  </a:lnTo>
                  <a:lnTo>
                    <a:pt x="1146429" y="3054350"/>
                  </a:lnTo>
                  <a:lnTo>
                    <a:pt x="1149273" y="3051518"/>
                  </a:lnTo>
                  <a:lnTo>
                    <a:pt x="1149273" y="3044494"/>
                  </a:lnTo>
                  <a:close/>
                </a:path>
                <a:path w="1379220" h="3086100">
                  <a:moveTo>
                    <a:pt x="1149273" y="1520494"/>
                  </a:moveTo>
                  <a:lnTo>
                    <a:pt x="1146429" y="1517650"/>
                  </a:lnTo>
                  <a:lnTo>
                    <a:pt x="1139405" y="1517650"/>
                  </a:lnTo>
                  <a:lnTo>
                    <a:pt x="1136561" y="1520494"/>
                  </a:lnTo>
                  <a:lnTo>
                    <a:pt x="1136561" y="1527517"/>
                  </a:lnTo>
                  <a:lnTo>
                    <a:pt x="1139405" y="1530350"/>
                  </a:lnTo>
                  <a:lnTo>
                    <a:pt x="1146429" y="1530350"/>
                  </a:lnTo>
                  <a:lnTo>
                    <a:pt x="1149273" y="1527517"/>
                  </a:lnTo>
                  <a:lnTo>
                    <a:pt x="1149273" y="1520494"/>
                  </a:lnTo>
                  <a:close/>
                </a:path>
                <a:path w="1379220" h="3086100">
                  <a:moveTo>
                    <a:pt x="1149273" y="34594"/>
                  </a:moveTo>
                  <a:lnTo>
                    <a:pt x="1146429" y="31750"/>
                  </a:lnTo>
                  <a:lnTo>
                    <a:pt x="1139405" y="31750"/>
                  </a:lnTo>
                  <a:lnTo>
                    <a:pt x="1136561" y="34594"/>
                  </a:lnTo>
                  <a:lnTo>
                    <a:pt x="1136561" y="41617"/>
                  </a:lnTo>
                  <a:lnTo>
                    <a:pt x="1139405" y="44450"/>
                  </a:lnTo>
                  <a:lnTo>
                    <a:pt x="1146429" y="44450"/>
                  </a:lnTo>
                  <a:lnTo>
                    <a:pt x="1149273" y="41617"/>
                  </a:lnTo>
                  <a:lnTo>
                    <a:pt x="1149273" y="34594"/>
                  </a:lnTo>
                  <a:close/>
                </a:path>
                <a:path w="1379220" h="3086100">
                  <a:moveTo>
                    <a:pt x="1149464" y="360857"/>
                  </a:moveTo>
                  <a:lnTo>
                    <a:pt x="1144790" y="355625"/>
                  </a:lnTo>
                  <a:lnTo>
                    <a:pt x="1140777" y="355409"/>
                  </a:lnTo>
                  <a:lnTo>
                    <a:pt x="1135545" y="360095"/>
                  </a:lnTo>
                  <a:lnTo>
                    <a:pt x="1135316" y="364109"/>
                  </a:lnTo>
                  <a:lnTo>
                    <a:pt x="1140002" y="369341"/>
                  </a:lnTo>
                  <a:lnTo>
                    <a:pt x="1144016" y="369557"/>
                  </a:lnTo>
                  <a:lnTo>
                    <a:pt x="1149248" y="364871"/>
                  </a:lnTo>
                  <a:lnTo>
                    <a:pt x="1149464" y="360857"/>
                  </a:lnTo>
                  <a:close/>
                </a:path>
                <a:path w="1379220" h="3086100">
                  <a:moveTo>
                    <a:pt x="1152321" y="731062"/>
                  </a:moveTo>
                  <a:lnTo>
                    <a:pt x="1151128" y="727214"/>
                  </a:lnTo>
                  <a:lnTo>
                    <a:pt x="1144930" y="723950"/>
                  </a:lnTo>
                  <a:lnTo>
                    <a:pt x="1141082" y="725144"/>
                  </a:lnTo>
                  <a:lnTo>
                    <a:pt x="1137818" y="731367"/>
                  </a:lnTo>
                  <a:lnTo>
                    <a:pt x="1139012" y="735203"/>
                  </a:lnTo>
                  <a:lnTo>
                    <a:pt x="1145209" y="738466"/>
                  </a:lnTo>
                  <a:lnTo>
                    <a:pt x="1149057" y="737273"/>
                  </a:lnTo>
                  <a:lnTo>
                    <a:pt x="1152321" y="731062"/>
                  </a:lnTo>
                  <a:close/>
                </a:path>
                <a:path w="1379220" h="3086100">
                  <a:moveTo>
                    <a:pt x="1156017" y="2628366"/>
                  </a:moveTo>
                  <a:lnTo>
                    <a:pt x="1152753" y="2622156"/>
                  </a:lnTo>
                  <a:lnTo>
                    <a:pt x="1148905" y="2620962"/>
                  </a:lnTo>
                  <a:lnTo>
                    <a:pt x="1142707" y="2624226"/>
                  </a:lnTo>
                  <a:lnTo>
                    <a:pt x="1141514" y="2628061"/>
                  </a:lnTo>
                  <a:lnTo>
                    <a:pt x="1144778" y="2634284"/>
                  </a:lnTo>
                  <a:lnTo>
                    <a:pt x="1148626" y="2635478"/>
                  </a:lnTo>
                  <a:lnTo>
                    <a:pt x="1154836" y="2632214"/>
                  </a:lnTo>
                  <a:lnTo>
                    <a:pt x="1156017" y="2628366"/>
                  </a:lnTo>
                  <a:close/>
                </a:path>
                <a:path w="1379220" h="3086100">
                  <a:moveTo>
                    <a:pt x="1164247" y="708621"/>
                  </a:moveTo>
                  <a:lnTo>
                    <a:pt x="1163053" y="704773"/>
                  </a:lnTo>
                  <a:lnTo>
                    <a:pt x="1156855" y="701509"/>
                  </a:lnTo>
                  <a:lnTo>
                    <a:pt x="1153007" y="702703"/>
                  </a:lnTo>
                  <a:lnTo>
                    <a:pt x="1149731" y="708926"/>
                  </a:lnTo>
                  <a:lnTo>
                    <a:pt x="1150924" y="712762"/>
                  </a:lnTo>
                  <a:lnTo>
                    <a:pt x="1157135" y="716026"/>
                  </a:lnTo>
                  <a:lnTo>
                    <a:pt x="1160970" y="714832"/>
                  </a:lnTo>
                  <a:lnTo>
                    <a:pt x="1164247" y="708621"/>
                  </a:lnTo>
                  <a:close/>
                </a:path>
                <a:path w="1379220" h="3086100">
                  <a:moveTo>
                    <a:pt x="1168234" y="2650655"/>
                  </a:moveTo>
                  <a:lnTo>
                    <a:pt x="1164971" y="2644432"/>
                  </a:lnTo>
                  <a:lnTo>
                    <a:pt x="1161122" y="2643238"/>
                  </a:lnTo>
                  <a:lnTo>
                    <a:pt x="1154925" y="2646502"/>
                  </a:lnTo>
                  <a:lnTo>
                    <a:pt x="1153731" y="2650350"/>
                  </a:lnTo>
                  <a:lnTo>
                    <a:pt x="1157008" y="2656560"/>
                  </a:lnTo>
                  <a:lnTo>
                    <a:pt x="1160843" y="2657754"/>
                  </a:lnTo>
                  <a:lnTo>
                    <a:pt x="1167053" y="2654490"/>
                  </a:lnTo>
                  <a:lnTo>
                    <a:pt x="1168234" y="2650655"/>
                  </a:lnTo>
                  <a:close/>
                </a:path>
                <a:path w="1379220" h="3086100">
                  <a:moveTo>
                    <a:pt x="1168590" y="344119"/>
                  </a:moveTo>
                  <a:lnTo>
                    <a:pt x="1163916" y="338899"/>
                  </a:lnTo>
                  <a:lnTo>
                    <a:pt x="1159891" y="338670"/>
                  </a:lnTo>
                  <a:lnTo>
                    <a:pt x="1154658" y="343369"/>
                  </a:lnTo>
                  <a:lnTo>
                    <a:pt x="1154442" y="347383"/>
                  </a:lnTo>
                  <a:lnTo>
                    <a:pt x="1159129" y="352602"/>
                  </a:lnTo>
                  <a:lnTo>
                    <a:pt x="1163142" y="352818"/>
                  </a:lnTo>
                  <a:lnTo>
                    <a:pt x="1168374" y="348132"/>
                  </a:lnTo>
                  <a:lnTo>
                    <a:pt x="1168590" y="344119"/>
                  </a:lnTo>
                  <a:close/>
                </a:path>
                <a:path w="1379220" h="3086100">
                  <a:moveTo>
                    <a:pt x="1174686" y="3044494"/>
                  </a:moveTo>
                  <a:lnTo>
                    <a:pt x="1171841" y="3041650"/>
                  </a:lnTo>
                  <a:lnTo>
                    <a:pt x="1164805" y="3041650"/>
                  </a:lnTo>
                  <a:lnTo>
                    <a:pt x="1161973" y="3044494"/>
                  </a:lnTo>
                  <a:lnTo>
                    <a:pt x="1161973" y="3051518"/>
                  </a:lnTo>
                  <a:lnTo>
                    <a:pt x="1164805" y="3054350"/>
                  </a:lnTo>
                  <a:lnTo>
                    <a:pt x="1171841" y="3054350"/>
                  </a:lnTo>
                  <a:lnTo>
                    <a:pt x="1174686" y="3051518"/>
                  </a:lnTo>
                  <a:lnTo>
                    <a:pt x="1174686" y="3044494"/>
                  </a:lnTo>
                  <a:close/>
                </a:path>
                <a:path w="1379220" h="3086100">
                  <a:moveTo>
                    <a:pt x="1174686" y="1520494"/>
                  </a:moveTo>
                  <a:lnTo>
                    <a:pt x="1171841" y="1517650"/>
                  </a:lnTo>
                  <a:lnTo>
                    <a:pt x="1164805" y="1517650"/>
                  </a:lnTo>
                  <a:lnTo>
                    <a:pt x="1161973" y="1520494"/>
                  </a:lnTo>
                  <a:lnTo>
                    <a:pt x="1161973" y="1527517"/>
                  </a:lnTo>
                  <a:lnTo>
                    <a:pt x="1164805" y="1530350"/>
                  </a:lnTo>
                  <a:lnTo>
                    <a:pt x="1171841" y="1530350"/>
                  </a:lnTo>
                  <a:lnTo>
                    <a:pt x="1174686" y="1527517"/>
                  </a:lnTo>
                  <a:lnTo>
                    <a:pt x="1174686" y="1520494"/>
                  </a:lnTo>
                  <a:close/>
                </a:path>
                <a:path w="1379220" h="3086100">
                  <a:moveTo>
                    <a:pt x="1174686" y="34594"/>
                  </a:moveTo>
                  <a:lnTo>
                    <a:pt x="1171841" y="31750"/>
                  </a:lnTo>
                  <a:lnTo>
                    <a:pt x="1164805" y="31750"/>
                  </a:lnTo>
                  <a:lnTo>
                    <a:pt x="1161973" y="34594"/>
                  </a:lnTo>
                  <a:lnTo>
                    <a:pt x="1161973" y="41617"/>
                  </a:lnTo>
                  <a:lnTo>
                    <a:pt x="1164805" y="44450"/>
                  </a:lnTo>
                  <a:lnTo>
                    <a:pt x="1171841" y="44450"/>
                  </a:lnTo>
                  <a:lnTo>
                    <a:pt x="1174686" y="41617"/>
                  </a:lnTo>
                  <a:lnTo>
                    <a:pt x="1174686" y="34594"/>
                  </a:lnTo>
                  <a:close/>
                </a:path>
                <a:path w="1379220" h="3086100">
                  <a:moveTo>
                    <a:pt x="1176172" y="686181"/>
                  </a:moveTo>
                  <a:lnTo>
                    <a:pt x="1174978" y="682332"/>
                  </a:lnTo>
                  <a:lnTo>
                    <a:pt x="1168768" y="679069"/>
                  </a:lnTo>
                  <a:lnTo>
                    <a:pt x="1164932" y="680262"/>
                  </a:lnTo>
                  <a:lnTo>
                    <a:pt x="1161656" y="686473"/>
                  </a:lnTo>
                  <a:lnTo>
                    <a:pt x="1162850" y="690321"/>
                  </a:lnTo>
                  <a:lnTo>
                    <a:pt x="1169060" y="693585"/>
                  </a:lnTo>
                  <a:lnTo>
                    <a:pt x="1172895" y="692391"/>
                  </a:lnTo>
                  <a:lnTo>
                    <a:pt x="1176172" y="686181"/>
                  </a:lnTo>
                  <a:close/>
                </a:path>
                <a:path w="1379220" h="3086100">
                  <a:moveTo>
                    <a:pt x="1180465" y="2672931"/>
                  </a:moveTo>
                  <a:lnTo>
                    <a:pt x="1177188" y="2666720"/>
                  </a:lnTo>
                  <a:lnTo>
                    <a:pt x="1173353" y="2665526"/>
                  </a:lnTo>
                  <a:lnTo>
                    <a:pt x="1167142" y="2668790"/>
                  </a:lnTo>
                  <a:lnTo>
                    <a:pt x="1165948" y="2672626"/>
                  </a:lnTo>
                  <a:lnTo>
                    <a:pt x="1169225" y="2678849"/>
                  </a:lnTo>
                  <a:lnTo>
                    <a:pt x="1173060" y="2680043"/>
                  </a:lnTo>
                  <a:lnTo>
                    <a:pt x="1179271" y="2676766"/>
                  </a:lnTo>
                  <a:lnTo>
                    <a:pt x="1180465" y="2672931"/>
                  </a:lnTo>
                  <a:close/>
                </a:path>
                <a:path w="1379220" h="3086100">
                  <a:moveTo>
                    <a:pt x="1187716" y="327393"/>
                  </a:moveTo>
                  <a:lnTo>
                    <a:pt x="1183030" y="322160"/>
                  </a:lnTo>
                  <a:lnTo>
                    <a:pt x="1179017" y="321945"/>
                  </a:lnTo>
                  <a:lnTo>
                    <a:pt x="1173784" y="326631"/>
                  </a:lnTo>
                  <a:lnTo>
                    <a:pt x="1173568" y="330644"/>
                  </a:lnTo>
                  <a:lnTo>
                    <a:pt x="1178242" y="335864"/>
                  </a:lnTo>
                  <a:lnTo>
                    <a:pt x="1182268" y="336092"/>
                  </a:lnTo>
                  <a:lnTo>
                    <a:pt x="1187500" y="331406"/>
                  </a:lnTo>
                  <a:lnTo>
                    <a:pt x="1187716" y="327393"/>
                  </a:lnTo>
                  <a:close/>
                </a:path>
                <a:path w="1379220" h="3086100">
                  <a:moveTo>
                    <a:pt x="1188097" y="663740"/>
                  </a:moveTo>
                  <a:lnTo>
                    <a:pt x="1186903" y="659892"/>
                  </a:lnTo>
                  <a:lnTo>
                    <a:pt x="1180693" y="656628"/>
                  </a:lnTo>
                  <a:lnTo>
                    <a:pt x="1176858" y="657821"/>
                  </a:lnTo>
                  <a:lnTo>
                    <a:pt x="1173581" y="664032"/>
                  </a:lnTo>
                  <a:lnTo>
                    <a:pt x="1174775" y="667880"/>
                  </a:lnTo>
                  <a:lnTo>
                    <a:pt x="1180985" y="671144"/>
                  </a:lnTo>
                  <a:lnTo>
                    <a:pt x="1184821" y="669950"/>
                  </a:lnTo>
                  <a:lnTo>
                    <a:pt x="1188097" y="663740"/>
                  </a:lnTo>
                  <a:close/>
                </a:path>
                <a:path w="1379220" h="3086100">
                  <a:moveTo>
                    <a:pt x="1192682" y="2695219"/>
                  </a:moveTo>
                  <a:lnTo>
                    <a:pt x="1189405" y="2688996"/>
                  </a:lnTo>
                  <a:lnTo>
                    <a:pt x="1185570" y="2687802"/>
                  </a:lnTo>
                  <a:lnTo>
                    <a:pt x="1179360" y="2691066"/>
                  </a:lnTo>
                  <a:lnTo>
                    <a:pt x="1178166" y="2694914"/>
                  </a:lnTo>
                  <a:lnTo>
                    <a:pt x="1181442" y="2701125"/>
                  </a:lnTo>
                  <a:lnTo>
                    <a:pt x="1185278" y="2702318"/>
                  </a:lnTo>
                  <a:lnTo>
                    <a:pt x="1191488" y="2699054"/>
                  </a:lnTo>
                  <a:lnTo>
                    <a:pt x="1192682" y="2695219"/>
                  </a:lnTo>
                  <a:close/>
                </a:path>
                <a:path w="1379220" h="3086100">
                  <a:moveTo>
                    <a:pt x="1200010" y="641286"/>
                  </a:moveTo>
                  <a:lnTo>
                    <a:pt x="1198816" y="637451"/>
                  </a:lnTo>
                  <a:lnTo>
                    <a:pt x="1192618" y="634187"/>
                  </a:lnTo>
                  <a:lnTo>
                    <a:pt x="1188770" y="635381"/>
                  </a:lnTo>
                  <a:lnTo>
                    <a:pt x="1185506" y="641591"/>
                  </a:lnTo>
                  <a:lnTo>
                    <a:pt x="1186700" y="645439"/>
                  </a:lnTo>
                  <a:lnTo>
                    <a:pt x="1192898" y="648703"/>
                  </a:lnTo>
                  <a:lnTo>
                    <a:pt x="1196746" y="647509"/>
                  </a:lnTo>
                  <a:lnTo>
                    <a:pt x="1200010" y="641286"/>
                  </a:lnTo>
                  <a:close/>
                </a:path>
                <a:path w="1379220" h="3086100">
                  <a:moveTo>
                    <a:pt x="1200099" y="3044494"/>
                  </a:moveTo>
                  <a:lnTo>
                    <a:pt x="1197254" y="3041650"/>
                  </a:lnTo>
                  <a:lnTo>
                    <a:pt x="1190218" y="3041650"/>
                  </a:lnTo>
                  <a:lnTo>
                    <a:pt x="1187386" y="3044494"/>
                  </a:lnTo>
                  <a:lnTo>
                    <a:pt x="1187386" y="3051518"/>
                  </a:lnTo>
                  <a:lnTo>
                    <a:pt x="1190218" y="3054350"/>
                  </a:lnTo>
                  <a:lnTo>
                    <a:pt x="1197254" y="3054350"/>
                  </a:lnTo>
                  <a:lnTo>
                    <a:pt x="1200099" y="3051518"/>
                  </a:lnTo>
                  <a:lnTo>
                    <a:pt x="1200099" y="3044494"/>
                  </a:lnTo>
                  <a:close/>
                </a:path>
                <a:path w="1379220" h="3086100">
                  <a:moveTo>
                    <a:pt x="1200099" y="1520494"/>
                  </a:moveTo>
                  <a:lnTo>
                    <a:pt x="1197254" y="1517650"/>
                  </a:lnTo>
                  <a:lnTo>
                    <a:pt x="1190218" y="1517650"/>
                  </a:lnTo>
                  <a:lnTo>
                    <a:pt x="1187386" y="1520494"/>
                  </a:lnTo>
                  <a:lnTo>
                    <a:pt x="1187386" y="1527517"/>
                  </a:lnTo>
                  <a:lnTo>
                    <a:pt x="1190218" y="1530350"/>
                  </a:lnTo>
                  <a:lnTo>
                    <a:pt x="1197254" y="1530350"/>
                  </a:lnTo>
                  <a:lnTo>
                    <a:pt x="1200099" y="1527517"/>
                  </a:lnTo>
                  <a:lnTo>
                    <a:pt x="1200099" y="1520494"/>
                  </a:lnTo>
                  <a:close/>
                </a:path>
                <a:path w="1379220" h="3086100">
                  <a:moveTo>
                    <a:pt x="1200099" y="34594"/>
                  </a:moveTo>
                  <a:lnTo>
                    <a:pt x="1197254" y="31750"/>
                  </a:lnTo>
                  <a:lnTo>
                    <a:pt x="1190218" y="31750"/>
                  </a:lnTo>
                  <a:lnTo>
                    <a:pt x="1187386" y="34594"/>
                  </a:lnTo>
                  <a:lnTo>
                    <a:pt x="1187386" y="41617"/>
                  </a:lnTo>
                  <a:lnTo>
                    <a:pt x="1190218" y="44450"/>
                  </a:lnTo>
                  <a:lnTo>
                    <a:pt x="1197254" y="44450"/>
                  </a:lnTo>
                  <a:lnTo>
                    <a:pt x="1200099" y="41617"/>
                  </a:lnTo>
                  <a:lnTo>
                    <a:pt x="1200099" y="34594"/>
                  </a:lnTo>
                  <a:close/>
                </a:path>
                <a:path w="1379220" h="3086100">
                  <a:moveTo>
                    <a:pt x="1204899" y="2717495"/>
                  </a:moveTo>
                  <a:lnTo>
                    <a:pt x="1201623" y="2711285"/>
                  </a:lnTo>
                  <a:lnTo>
                    <a:pt x="1197787" y="2710091"/>
                  </a:lnTo>
                  <a:lnTo>
                    <a:pt x="1191577" y="2713355"/>
                  </a:lnTo>
                  <a:lnTo>
                    <a:pt x="1190383" y="2717190"/>
                  </a:lnTo>
                  <a:lnTo>
                    <a:pt x="1193660" y="2723413"/>
                  </a:lnTo>
                  <a:lnTo>
                    <a:pt x="1197495" y="2724607"/>
                  </a:lnTo>
                  <a:lnTo>
                    <a:pt x="1203706" y="2721330"/>
                  </a:lnTo>
                  <a:lnTo>
                    <a:pt x="1204899" y="2717495"/>
                  </a:lnTo>
                  <a:close/>
                </a:path>
                <a:path w="1379220" h="3086100">
                  <a:moveTo>
                    <a:pt x="1206842" y="310654"/>
                  </a:moveTo>
                  <a:lnTo>
                    <a:pt x="1202156" y="305422"/>
                  </a:lnTo>
                  <a:lnTo>
                    <a:pt x="1198143" y="305206"/>
                  </a:lnTo>
                  <a:lnTo>
                    <a:pt x="1192911" y="309892"/>
                  </a:lnTo>
                  <a:lnTo>
                    <a:pt x="1192695" y="313905"/>
                  </a:lnTo>
                  <a:lnTo>
                    <a:pt x="1197368" y="319138"/>
                  </a:lnTo>
                  <a:lnTo>
                    <a:pt x="1201381" y="319354"/>
                  </a:lnTo>
                  <a:lnTo>
                    <a:pt x="1206627" y="314667"/>
                  </a:lnTo>
                  <a:lnTo>
                    <a:pt x="1206842" y="310654"/>
                  </a:lnTo>
                  <a:close/>
                </a:path>
                <a:path w="1379220" h="3086100">
                  <a:moveTo>
                    <a:pt x="1211935" y="618845"/>
                  </a:moveTo>
                  <a:lnTo>
                    <a:pt x="1210741" y="615010"/>
                  </a:lnTo>
                  <a:lnTo>
                    <a:pt x="1204544" y="611746"/>
                  </a:lnTo>
                  <a:lnTo>
                    <a:pt x="1200696" y="612940"/>
                  </a:lnTo>
                  <a:lnTo>
                    <a:pt x="1197419" y="619150"/>
                  </a:lnTo>
                  <a:lnTo>
                    <a:pt x="1198613" y="622998"/>
                  </a:lnTo>
                  <a:lnTo>
                    <a:pt x="1204823" y="626262"/>
                  </a:lnTo>
                  <a:lnTo>
                    <a:pt x="1208659" y="625068"/>
                  </a:lnTo>
                  <a:lnTo>
                    <a:pt x="1211935" y="618845"/>
                  </a:lnTo>
                  <a:close/>
                </a:path>
                <a:path w="1379220" h="3086100">
                  <a:moveTo>
                    <a:pt x="1217117" y="2739783"/>
                  </a:moveTo>
                  <a:lnTo>
                    <a:pt x="1213840" y="2733560"/>
                  </a:lnTo>
                  <a:lnTo>
                    <a:pt x="1210005" y="2732367"/>
                  </a:lnTo>
                  <a:lnTo>
                    <a:pt x="1203794" y="2735630"/>
                  </a:lnTo>
                  <a:lnTo>
                    <a:pt x="1202601" y="2739479"/>
                  </a:lnTo>
                  <a:lnTo>
                    <a:pt x="1205877" y="2745689"/>
                  </a:lnTo>
                  <a:lnTo>
                    <a:pt x="1209713" y="2746883"/>
                  </a:lnTo>
                  <a:lnTo>
                    <a:pt x="1215923" y="2743619"/>
                  </a:lnTo>
                  <a:lnTo>
                    <a:pt x="1217117" y="2739783"/>
                  </a:lnTo>
                  <a:close/>
                </a:path>
                <a:path w="1379220" h="3086100">
                  <a:moveTo>
                    <a:pt x="1223860" y="596404"/>
                  </a:moveTo>
                  <a:lnTo>
                    <a:pt x="1222667" y="592569"/>
                  </a:lnTo>
                  <a:lnTo>
                    <a:pt x="1216456" y="589305"/>
                  </a:lnTo>
                  <a:lnTo>
                    <a:pt x="1212621" y="590486"/>
                  </a:lnTo>
                  <a:lnTo>
                    <a:pt x="1209344" y="596709"/>
                  </a:lnTo>
                  <a:lnTo>
                    <a:pt x="1210538" y="600544"/>
                  </a:lnTo>
                  <a:lnTo>
                    <a:pt x="1216748" y="603821"/>
                  </a:lnTo>
                  <a:lnTo>
                    <a:pt x="1220584" y="602627"/>
                  </a:lnTo>
                  <a:lnTo>
                    <a:pt x="1223860" y="596404"/>
                  </a:lnTo>
                  <a:close/>
                </a:path>
                <a:path w="1379220" h="3086100">
                  <a:moveTo>
                    <a:pt x="1225511" y="3044494"/>
                  </a:moveTo>
                  <a:lnTo>
                    <a:pt x="1222667" y="3041650"/>
                  </a:lnTo>
                  <a:lnTo>
                    <a:pt x="1215631" y="3041650"/>
                  </a:lnTo>
                  <a:lnTo>
                    <a:pt x="1212799" y="3044494"/>
                  </a:lnTo>
                  <a:lnTo>
                    <a:pt x="1212799" y="3051518"/>
                  </a:lnTo>
                  <a:lnTo>
                    <a:pt x="1215631" y="3054350"/>
                  </a:lnTo>
                  <a:lnTo>
                    <a:pt x="1222667" y="3054350"/>
                  </a:lnTo>
                  <a:lnTo>
                    <a:pt x="1225511" y="3051518"/>
                  </a:lnTo>
                  <a:lnTo>
                    <a:pt x="1225511" y="3044494"/>
                  </a:lnTo>
                  <a:close/>
                </a:path>
                <a:path w="1379220" h="3086100">
                  <a:moveTo>
                    <a:pt x="1225511" y="1520494"/>
                  </a:moveTo>
                  <a:lnTo>
                    <a:pt x="1222667" y="1517650"/>
                  </a:lnTo>
                  <a:lnTo>
                    <a:pt x="1215631" y="1517650"/>
                  </a:lnTo>
                  <a:lnTo>
                    <a:pt x="1212799" y="1520494"/>
                  </a:lnTo>
                  <a:lnTo>
                    <a:pt x="1212799" y="1527517"/>
                  </a:lnTo>
                  <a:lnTo>
                    <a:pt x="1215631" y="1530350"/>
                  </a:lnTo>
                  <a:lnTo>
                    <a:pt x="1222667" y="1530350"/>
                  </a:lnTo>
                  <a:lnTo>
                    <a:pt x="1225511" y="1527517"/>
                  </a:lnTo>
                  <a:lnTo>
                    <a:pt x="1225511" y="1520494"/>
                  </a:lnTo>
                  <a:close/>
                </a:path>
                <a:path w="1379220" h="3086100">
                  <a:moveTo>
                    <a:pt x="1225511" y="34594"/>
                  </a:moveTo>
                  <a:lnTo>
                    <a:pt x="1222667" y="31750"/>
                  </a:lnTo>
                  <a:lnTo>
                    <a:pt x="1215631" y="31750"/>
                  </a:lnTo>
                  <a:lnTo>
                    <a:pt x="1212799" y="34594"/>
                  </a:lnTo>
                  <a:lnTo>
                    <a:pt x="1212799" y="41617"/>
                  </a:lnTo>
                  <a:lnTo>
                    <a:pt x="1215631" y="44450"/>
                  </a:lnTo>
                  <a:lnTo>
                    <a:pt x="1222667" y="44450"/>
                  </a:lnTo>
                  <a:lnTo>
                    <a:pt x="1225511" y="41617"/>
                  </a:lnTo>
                  <a:lnTo>
                    <a:pt x="1225511" y="34594"/>
                  </a:lnTo>
                  <a:close/>
                </a:path>
                <a:path w="1379220" h="3086100">
                  <a:moveTo>
                    <a:pt x="1225969" y="293916"/>
                  </a:moveTo>
                  <a:lnTo>
                    <a:pt x="1221282" y="288696"/>
                  </a:lnTo>
                  <a:lnTo>
                    <a:pt x="1217269" y="288467"/>
                  </a:lnTo>
                  <a:lnTo>
                    <a:pt x="1212037" y="293166"/>
                  </a:lnTo>
                  <a:lnTo>
                    <a:pt x="1211821" y="297180"/>
                  </a:lnTo>
                  <a:lnTo>
                    <a:pt x="1216494" y="302399"/>
                  </a:lnTo>
                  <a:lnTo>
                    <a:pt x="1220508" y="302615"/>
                  </a:lnTo>
                  <a:lnTo>
                    <a:pt x="1225740" y="297929"/>
                  </a:lnTo>
                  <a:lnTo>
                    <a:pt x="1225969" y="293916"/>
                  </a:lnTo>
                  <a:close/>
                </a:path>
                <a:path w="1379220" h="3086100">
                  <a:moveTo>
                    <a:pt x="1229334" y="2762059"/>
                  </a:moveTo>
                  <a:lnTo>
                    <a:pt x="1226058" y="2755836"/>
                  </a:lnTo>
                  <a:lnTo>
                    <a:pt x="1222222" y="2754655"/>
                  </a:lnTo>
                  <a:lnTo>
                    <a:pt x="1216012" y="2757919"/>
                  </a:lnTo>
                  <a:lnTo>
                    <a:pt x="1214818" y="2761754"/>
                  </a:lnTo>
                  <a:lnTo>
                    <a:pt x="1218095" y="2767977"/>
                  </a:lnTo>
                  <a:lnTo>
                    <a:pt x="1221930" y="2769171"/>
                  </a:lnTo>
                  <a:lnTo>
                    <a:pt x="1228140" y="2765895"/>
                  </a:lnTo>
                  <a:lnTo>
                    <a:pt x="1229334" y="2762059"/>
                  </a:lnTo>
                  <a:close/>
                </a:path>
                <a:path w="1379220" h="3086100">
                  <a:moveTo>
                    <a:pt x="1235786" y="573963"/>
                  </a:moveTo>
                  <a:lnTo>
                    <a:pt x="1234592" y="570128"/>
                  </a:lnTo>
                  <a:lnTo>
                    <a:pt x="1228382" y="566864"/>
                  </a:lnTo>
                  <a:lnTo>
                    <a:pt x="1224546" y="568045"/>
                  </a:lnTo>
                  <a:lnTo>
                    <a:pt x="1221270" y="574268"/>
                  </a:lnTo>
                  <a:lnTo>
                    <a:pt x="1222463" y="578104"/>
                  </a:lnTo>
                  <a:lnTo>
                    <a:pt x="1228674" y="581380"/>
                  </a:lnTo>
                  <a:lnTo>
                    <a:pt x="1232509" y="580186"/>
                  </a:lnTo>
                  <a:lnTo>
                    <a:pt x="1235786" y="573963"/>
                  </a:lnTo>
                  <a:close/>
                </a:path>
                <a:path w="1379220" h="3086100">
                  <a:moveTo>
                    <a:pt x="1241552" y="2784348"/>
                  </a:moveTo>
                  <a:lnTo>
                    <a:pt x="1238275" y="2778125"/>
                  </a:lnTo>
                  <a:lnTo>
                    <a:pt x="1234440" y="2776931"/>
                  </a:lnTo>
                  <a:lnTo>
                    <a:pt x="1228229" y="2780195"/>
                  </a:lnTo>
                  <a:lnTo>
                    <a:pt x="1227048" y="2784043"/>
                  </a:lnTo>
                  <a:lnTo>
                    <a:pt x="1230312" y="2790253"/>
                  </a:lnTo>
                  <a:lnTo>
                    <a:pt x="1234160" y="2791447"/>
                  </a:lnTo>
                  <a:lnTo>
                    <a:pt x="1240358" y="2788183"/>
                  </a:lnTo>
                  <a:lnTo>
                    <a:pt x="1241552" y="2784348"/>
                  </a:lnTo>
                  <a:close/>
                </a:path>
                <a:path w="1379220" h="3086100">
                  <a:moveTo>
                    <a:pt x="1245095" y="277190"/>
                  </a:moveTo>
                  <a:lnTo>
                    <a:pt x="1240409" y="271957"/>
                  </a:lnTo>
                  <a:lnTo>
                    <a:pt x="1236395" y="271741"/>
                  </a:lnTo>
                  <a:lnTo>
                    <a:pt x="1231163" y="276428"/>
                  </a:lnTo>
                  <a:lnTo>
                    <a:pt x="1230947" y="280441"/>
                  </a:lnTo>
                  <a:lnTo>
                    <a:pt x="1235621" y="285661"/>
                  </a:lnTo>
                  <a:lnTo>
                    <a:pt x="1239634" y="285889"/>
                  </a:lnTo>
                  <a:lnTo>
                    <a:pt x="1244866" y="281203"/>
                  </a:lnTo>
                  <a:lnTo>
                    <a:pt x="1245095" y="277190"/>
                  </a:lnTo>
                  <a:close/>
                </a:path>
                <a:path w="1379220" h="3086100">
                  <a:moveTo>
                    <a:pt x="1247698" y="551522"/>
                  </a:moveTo>
                  <a:lnTo>
                    <a:pt x="1246517" y="547687"/>
                  </a:lnTo>
                  <a:lnTo>
                    <a:pt x="1240307" y="544410"/>
                  </a:lnTo>
                  <a:lnTo>
                    <a:pt x="1236459" y="545604"/>
                  </a:lnTo>
                  <a:lnTo>
                    <a:pt x="1233195" y="551827"/>
                  </a:lnTo>
                  <a:lnTo>
                    <a:pt x="1234389" y="555663"/>
                  </a:lnTo>
                  <a:lnTo>
                    <a:pt x="1240586" y="558927"/>
                  </a:lnTo>
                  <a:lnTo>
                    <a:pt x="1244434" y="557745"/>
                  </a:lnTo>
                  <a:lnTo>
                    <a:pt x="1247698" y="551522"/>
                  </a:lnTo>
                  <a:close/>
                </a:path>
                <a:path w="1379220" h="3086100">
                  <a:moveTo>
                    <a:pt x="1250924" y="3044494"/>
                  </a:moveTo>
                  <a:lnTo>
                    <a:pt x="1248079" y="3041650"/>
                  </a:lnTo>
                  <a:lnTo>
                    <a:pt x="1241044" y="3041650"/>
                  </a:lnTo>
                  <a:lnTo>
                    <a:pt x="1238211" y="3044494"/>
                  </a:lnTo>
                  <a:lnTo>
                    <a:pt x="1238211" y="3051518"/>
                  </a:lnTo>
                  <a:lnTo>
                    <a:pt x="1241044" y="3054350"/>
                  </a:lnTo>
                  <a:lnTo>
                    <a:pt x="1248079" y="3054350"/>
                  </a:lnTo>
                  <a:lnTo>
                    <a:pt x="1250924" y="3051518"/>
                  </a:lnTo>
                  <a:lnTo>
                    <a:pt x="1250924" y="3044494"/>
                  </a:lnTo>
                  <a:close/>
                </a:path>
                <a:path w="1379220" h="3086100">
                  <a:moveTo>
                    <a:pt x="1250924" y="1520494"/>
                  </a:moveTo>
                  <a:lnTo>
                    <a:pt x="1248079" y="1517650"/>
                  </a:lnTo>
                  <a:lnTo>
                    <a:pt x="1241044" y="1517650"/>
                  </a:lnTo>
                  <a:lnTo>
                    <a:pt x="1238211" y="1520494"/>
                  </a:lnTo>
                  <a:lnTo>
                    <a:pt x="1238211" y="1527517"/>
                  </a:lnTo>
                  <a:lnTo>
                    <a:pt x="1241044" y="1530350"/>
                  </a:lnTo>
                  <a:lnTo>
                    <a:pt x="1248079" y="1530350"/>
                  </a:lnTo>
                  <a:lnTo>
                    <a:pt x="1250924" y="1527517"/>
                  </a:lnTo>
                  <a:lnTo>
                    <a:pt x="1250924" y="1520494"/>
                  </a:lnTo>
                  <a:close/>
                </a:path>
                <a:path w="1379220" h="3086100">
                  <a:moveTo>
                    <a:pt x="1250924" y="34594"/>
                  </a:moveTo>
                  <a:lnTo>
                    <a:pt x="1248079" y="31750"/>
                  </a:lnTo>
                  <a:lnTo>
                    <a:pt x="1241044" y="31750"/>
                  </a:lnTo>
                  <a:lnTo>
                    <a:pt x="1238211" y="34594"/>
                  </a:lnTo>
                  <a:lnTo>
                    <a:pt x="1238211" y="41617"/>
                  </a:lnTo>
                  <a:lnTo>
                    <a:pt x="1241044" y="44450"/>
                  </a:lnTo>
                  <a:lnTo>
                    <a:pt x="1248079" y="44450"/>
                  </a:lnTo>
                  <a:lnTo>
                    <a:pt x="1250924" y="41617"/>
                  </a:lnTo>
                  <a:lnTo>
                    <a:pt x="1250924" y="34594"/>
                  </a:lnTo>
                  <a:close/>
                </a:path>
                <a:path w="1379220" h="3086100">
                  <a:moveTo>
                    <a:pt x="1253769" y="2806623"/>
                  </a:moveTo>
                  <a:lnTo>
                    <a:pt x="1250505" y="2800400"/>
                  </a:lnTo>
                  <a:lnTo>
                    <a:pt x="1246657" y="2799219"/>
                  </a:lnTo>
                  <a:lnTo>
                    <a:pt x="1240447" y="2802483"/>
                  </a:lnTo>
                  <a:lnTo>
                    <a:pt x="1239266" y="2806319"/>
                  </a:lnTo>
                  <a:lnTo>
                    <a:pt x="1242529" y="2812542"/>
                  </a:lnTo>
                  <a:lnTo>
                    <a:pt x="1246378" y="2813735"/>
                  </a:lnTo>
                  <a:lnTo>
                    <a:pt x="1252575" y="2810459"/>
                  </a:lnTo>
                  <a:lnTo>
                    <a:pt x="1253769" y="2806623"/>
                  </a:lnTo>
                  <a:close/>
                </a:path>
                <a:path w="1379220" h="3086100">
                  <a:moveTo>
                    <a:pt x="1259624" y="529082"/>
                  </a:moveTo>
                  <a:lnTo>
                    <a:pt x="1258430" y="525246"/>
                  </a:lnTo>
                  <a:lnTo>
                    <a:pt x="1252232" y="521970"/>
                  </a:lnTo>
                  <a:lnTo>
                    <a:pt x="1248384" y="523163"/>
                  </a:lnTo>
                  <a:lnTo>
                    <a:pt x="1245108" y="529386"/>
                  </a:lnTo>
                  <a:lnTo>
                    <a:pt x="1246301" y="533222"/>
                  </a:lnTo>
                  <a:lnTo>
                    <a:pt x="1252512" y="536486"/>
                  </a:lnTo>
                  <a:lnTo>
                    <a:pt x="1256347" y="535305"/>
                  </a:lnTo>
                  <a:lnTo>
                    <a:pt x="1259624" y="529082"/>
                  </a:lnTo>
                  <a:close/>
                </a:path>
                <a:path w="1379220" h="3086100">
                  <a:moveTo>
                    <a:pt x="1264208" y="260451"/>
                  </a:moveTo>
                  <a:lnTo>
                    <a:pt x="1259535" y="255231"/>
                  </a:lnTo>
                  <a:lnTo>
                    <a:pt x="1255522" y="255003"/>
                  </a:lnTo>
                  <a:lnTo>
                    <a:pt x="1250289" y="259689"/>
                  </a:lnTo>
                  <a:lnTo>
                    <a:pt x="1250061" y="263702"/>
                  </a:lnTo>
                  <a:lnTo>
                    <a:pt x="1254747" y="268935"/>
                  </a:lnTo>
                  <a:lnTo>
                    <a:pt x="1258760" y="269151"/>
                  </a:lnTo>
                  <a:lnTo>
                    <a:pt x="1263992" y="264464"/>
                  </a:lnTo>
                  <a:lnTo>
                    <a:pt x="1264208" y="260451"/>
                  </a:lnTo>
                  <a:close/>
                </a:path>
                <a:path w="1379220" h="3086100">
                  <a:moveTo>
                    <a:pt x="1265986" y="2828912"/>
                  </a:moveTo>
                  <a:lnTo>
                    <a:pt x="1262722" y="2822689"/>
                  </a:lnTo>
                  <a:lnTo>
                    <a:pt x="1258874" y="2821495"/>
                  </a:lnTo>
                  <a:lnTo>
                    <a:pt x="1252677" y="2824759"/>
                  </a:lnTo>
                  <a:lnTo>
                    <a:pt x="1251483" y="2828607"/>
                  </a:lnTo>
                  <a:lnTo>
                    <a:pt x="1254747" y="2834817"/>
                  </a:lnTo>
                  <a:lnTo>
                    <a:pt x="1258595" y="2836011"/>
                  </a:lnTo>
                  <a:lnTo>
                    <a:pt x="1264793" y="2832747"/>
                  </a:lnTo>
                  <a:lnTo>
                    <a:pt x="1265986" y="2828912"/>
                  </a:lnTo>
                  <a:close/>
                </a:path>
                <a:path w="1379220" h="3086100">
                  <a:moveTo>
                    <a:pt x="1271549" y="506641"/>
                  </a:moveTo>
                  <a:lnTo>
                    <a:pt x="1270355" y="502793"/>
                  </a:lnTo>
                  <a:lnTo>
                    <a:pt x="1264145" y="499529"/>
                  </a:lnTo>
                  <a:lnTo>
                    <a:pt x="1260309" y="500722"/>
                  </a:lnTo>
                  <a:lnTo>
                    <a:pt x="1257033" y="506945"/>
                  </a:lnTo>
                  <a:lnTo>
                    <a:pt x="1258227" y="510781"/>
                  </a:lnTo>
                  <a:lnTo>
                    <a:pt x="1264437" y="514045"/>
                  </a:lnTo>
                  <a:lnTo>
                    <a:pt x="1268272" y="512851"/>
                  </a:lnTo>
                  <a:lnTo>
                    <a:pt x="1271549" y="506641"/>
                  </a:lnTo>
                  <a:close/>
                </a:path>
                <a:path w="1379220" h="3086100">
                  <a:moveTo>
                    <a:pt x="1276337" y="3044494"/>
                  </a:moveTo>
                  <a:lnTo>
                    <a:pt x="1273492" y="3041650"/>
                  </a:lnTo>
                  <a:lnTo>
                    <a:pt x="1266456" y="3041650"/>
                  </a:lnTo>
                  <a:lnTo>
                    <a:pt x="1263624" y="3044494"/>
                  </a:lnTo>
                  <a:lnTo>
                    <a:pt x="1263624" y="3051518"/>
                  </a:lnTo>
                  <a:lnTo>
                    <a:pt x="1266456" y="3054350"/>
                  </a:lnTo>
                  <a:lnTo>
                    <a:pt x="1273492" y="3054350"/>
                  </a:lnTo>
                  <a:lnTo>
                    <a:pt x="1276337" y="3051518"/>
                  </a:lnTo>
                  <a:lnTo>
                    <a:pt x="1276337" y="3044494"/>
                  </a:lnTo>
                  <a:close/>
                </a:path>
                <a:path w="1379220" h="3086100">
                  <a:moveTo>
                    <a:pt x="1276337" y="1520494"/>
                  </a:moveTo>
                  <a:lnTo>
                    <a:pt x="1273492" y="1517650"/>
                  </a:lnTo>
                  <a:lnTo>
                    <a:pt x="1266456" y="1517650"/>
                  </a:lnTo>
                  <a:lnTo>
                    <a:pt x="1263624" y="1520494"/>
                  </a:lnTo>
                  <a:lnTo>
                    <a:pt x="1263624" y="1527517"/>
                  </a:lnTo>
                  <a:lnTo>
                    <a:pt x="1266456" y="1530350"/>
                  </a:lnTo>
                  <a:lnTo>
                    <a:pt x="1273492" y="1530350"/>
                  </a:lnTo>
                  <a:lnTo>
                    <a:pt x="1276337" y="1527517"/>
                  </a:lnTo>
                  <a:lnTo>
                    <a:pt x="1276337" y="1520494"/>
                  </a:lnTo>
                  <a:close/>
                </a:path>
                <a:path w="1379220" h="3086100">
                  <a:moveTo>
                    <a:pt x="1276337" y="34594"/>
                  </a:moveTo>
                  <a:lnTo>
                    <a:pt x="1273492" y="31750"/>
                  </a:lnTo>
                  <a:lnTo>
                    <a:pt x="1266456" y="31750"/>
                  </a:lnTo>
                  <a:lnTo>
                    <a:pt x="1263624" y="34594"/>
                  </a:lnTo>
                  <a:lnTo>
                    <a:pt x="1263624" y="41617"/>
                  </a:lnTo>
                  <a:lnTo>
                    <a:pt x="1266456" y="44450"/>
                  </a:lnTo>
                  <a:lnTo>
                    <a:pt x="1273492" y="44450"/>
                  </a:lnTo>
                  <a:lnTo>
                    <a:pt x="1276337" y="41617"/>
                  </a:lnTo>
                  <a:lnTo>
                    <a:pt x="1276337" y="34594"/>
                  </a:lnTo>
                  <a:close/>
                </a:path>
                <a:path w="1379220" h="3086100">
                  <a:moveTo>
                    <a:pt x="1278204" y="2851188"/>
                  </a:moveTo>
                  <a:lnTo>
                    <a:pt x="1274940" y="2844965"/>
                  </a:lnTo>
                  <a:lnTo>
                    <a:pt x="1271092" y="2843784"/>
                  </a:lnTo>
                  <a:lnTo>
                    <a:pt x="1264894" y="2847048"/>
                  </a:lnTo>
                  <a:lnTo>
                    <a:pt x="1263700" y="2850883"/>
                  </a:lnTo>
                  <a:lnTo>
                    <a:pt x="1266964" y="2857106"/>
                  </a:lnTo>
                  <a:lnTo>
                    <a:pt x="1270812" y="2858300"/>
                  </a:lnTo>
                  <a:lnTo>
                    <a:pt x="1277023" y="2855023"/>
                  </a:lnTo>
                  <a:lnTo>
                    <a:pt x="1278204" y="2851188"/>
                  </a:lnTo>
                  <a:close/>
                </a:path>
                <a:path w="1379220" h="3086100">
                  <a:moveTo>
                    <a:pt x="1283335" y="243713"/>
                  </a:moveTo>
                  <a:lnTo>
                    <a:pt x="1278661" y="238493"/>
                  </a:lnTo>
                  <a:lnTo>
                    <a:pt x="1274648" y="238264"/>
                  </a:lnTo>
                  <a:lnTo>
                    <a:pt x="1269415" y="242963"/>
                  </a:lnTo>
                  <a:lnTo>
                    <a:pt x="1269187" y="246976"/>
                  </a:lnTo>
                  <a:lnTo>
                    <a:pt x="1273873" y="252196"/>
                  </a:lnTo>
                  <a:lnTo>
                    <a:pt x="1277886" y="252412"/>
                  </a:lnTo>
                  <a:lnTo>
                    <a:pt x="1283119" y="247726"/>
                  </a:lnTo>
                  <a:lnTo>
                    <a:pt x="1283335" y="243713"/>
                  </a:lnTo>
                  <a:close/>
                </a:path>
                <a:path w="1379220" h="3086100">
                  <a:moveTo>
                    <a:pt x="1283474" y="484200"/>
                  </a:moveTo>
                  <a:lnTo>
                    <a:pt x="1282280" y="480352"/>
                  </a:lnTo>
                  <a:lnTo>
                    <a:pt x="1276070" y="477088"/>
                  </a:lnTo>
                  <a:lnTo>
                    <a:pt x="1272235" y="478282"/>
                  </a:lnTo>
                  <a:lnTo>
                    <a:pt x="1268958" y="484505"/>
                  </a:lnTo>
                  <a:lnTo>
                    <a:pt x="1270152" y="488340"/>
                  </a:lnTo>
                  <a:lnTo>
                    <a:pt x="1276362" y="491604"/>
                  </a:lnTo>
                  <a:lnTo>
                    <a:pt x="1280198" y="490410"/>
                  </a:lnTo>
                  <a:lnTo>
                    <a:pt x="1283474" y="484200"/>
                  </a:lnTo>
                  <a:close/>
                </a:path>
                <a:path w="1379220" h="3086100">
                  <a:moveTo>
                    <a:pt x="1290421" y="2873476"/>
                  </a:moveTo>
                  <a:lnTo>
                    <a:pt x="1287157" y="2867253"/>
                  </a:lnTo>
                  <a:lnTo>
                    <a:pt x="1283309" y="2866059"/>
                  </a:lnTo>
                  <a:lnTo>
                    <a:pt x="1277112" y="2869323"/>
                  </a:lnTo>
                  <a:lnTo>
                    <a:pt x="1275918" y="2873171"/>
                  </a:lnTo>
                  <a:lnTo>
                    <a:pt x="1279194" y="2879382"/>
                  </a:lnTo>
                  <a:lnTo>
                    <a:pt x="1283030" y="2880576"/>
                  </a:lnTo>
                  <a:lnTo>
                    <a:pt x="1289240" y="2877312"/>
                  </a:lnTo>
                  <a:lnTo>
                    <a:pt x="1290421" y="2873476"/>
                  </a:lnTo>
                  <a:close/>
                </a:path>
                <a:path w="1379220" h="3086100">
                  <a:moveTo>
                    <a:pt x="1295387" y="461759"/>
                  </a:moveTo>
                  <a:lnTo>
                    <a:pt x="1294206" y="457911"/>
                  </a:lnTo>
                  <a:lnTo>
                    <a:pt x="1287995" y="454647"/>
                  </a:lnTo>
                  <a:lnTo>
                    <a:pt x="1284147" y="455841"/>
                  </a:lnTo>
                  <a:lnTo>
                    <a:pt x="1280883" y="462051"/>
                  </a:lnTo>
                  <a:lnTo>
                    <a:pt x="1282077" y="465899"/>
                  </a:lnTo>
                  <a:lnTo>
                    <a:pt x="1288275" y="469163"/>
                  </a:lnTo>
                  <a:lnTo>
                    <a:pt x="1292123" y="467969"/>
                  </a:lnTo>
                  <a:lnTo>
                    <a:pt x="1295387" y="461759"/>
                  </a:lnTo>
                  <a:close/>
                </a:path>
                <a:path w="1379220" h="3086100">
                  <a:moveTo>
                    <a:pt x="1301750" y="3044494"/>
                  </a:moveTo>
                  <a:lnTo>
                    <a:pt x="1298905" y="3041650"/>
                  </a:lnTo>
                  <a:lnTo>
                    <a:pt x="1291869" y="3041650"/>
                  </a:lnTo>
                  <a:lnTo>
                    <a:pt x="1289024" y="3044494"/>
                  </a:lnTo>
                  <a:lnTo>
                    <a:pt x="1289024" y="3051518"/>
                  </a:lnTo>
                  <a:lnTo>
                    <a:pt x="1291869" y="3054350"/>
                  </a:lnTo>
                  <a:lnTo>
                    <a:pt x="1298905" y="3054350"/>
                  </a:lnTo>
                  <a:lnTo>
                    <a:pt x="1301750" y="3051518"/>
                  </a:lnTo>
                  <a:lnTo>
                    <a:pt x="1301750" y="3044494"/>
                  </a:lnTo>
                  <a:close/>
                </a:path>
                <a:path w="1379220" h="3086100">
                  <a:moveTo>
                    <a:pt x="1301750" y="1520494"/>
                  </a:moveTo>
                  <a:lnTo>
                    <a:pt x="1298905" y="1517650"/>
                  </a:lnTo>
                  <a:lnTo>
                    <a:pt x="1291869" y="1517650"/>
                  </a:lnTo>
                  <a:lnTo>
                    <a:pt x="1289024" y="1520494"/>
                  </a:lnTo>
                  <a:lnTo>
                    <a:pt x="1289024" y="1527517"/>
                  </a:lnTo>
                  <a:lnTo>
                    <a:pt x="1291869" y="1530350"/>
                  </a:lnTo>
                  <a:lnTo>
                    <a:pt x="1298905" y="1530350"/>
                  </a:lnTo>
                  <a:lnTo>
                    <a:pt x="1301750" y="1527517"/>
                  </a:lnTo>
                  <a:lnTo>
                    <a:pt x="1301750" y="1520494"/>
                  </a:lnTo>
                  <a:close/>
                </a:path>
                <a:path w="1379220" h="3086100">
                  <a:moveTo>
                    <a:pt x="1301750" y="34594"/>
                  </a:moveTo>
                  <a:lnTo>
                    <a:pt x="1298905" y="31750"/>
                  </a:lnTo>
                  <a:lnTo>
                    <a:pt x="1291869" y="31750"/>
                  </a:lnTo>
                  <a:lnTo>
                    <a:pt x="1289024" y="34594"/>
                  </a:lnTo>
                  <a:lnTo>
                    <a:pt x="1289024" y="41617"/>
                  </a:lnTo>
                  <a:lnTo>
                    <a:pt x="1291869" y="44450"/>
                  </a:lnTo>
                  <a:lnTo>
                    <a:pt x="1298905" y="44450"/>
                  </a:lnTo>
                  <a:lnTo>
                    <a:pt x="1301750" y="41617"/>
                  </a:lnTo>
                  <a:lnTo>
                    <a:pt x="1301750" y="34594"/>
                  </a:lnTo>
                  <a:close/>
                </a:path>
                <a:path w="1379220" h="3086100">
                  <a:moveTo>
                    <a:pt x="1302461" y="226987"/>
                  </a:moveTo>
                  <a:lnTo>
                    <a:pt x="1297787" y="221754"/>
                  </a:lnTo>
                  <a:lnTo>
                    <a:pt x="1293774" y="221538"/>
                  </a:lnTo>
                  <a:lnTo>
                    <a:pt x="1288529" y="226225"/>
                  </a:lnTo>
                  <a:lnTo>
                    <a:pt x="1288313" y="230238"/>
                  </a:lnTo>
                  <a:lnTo>
                    <a:pt x="1292999" y="235458"/>
                  </a:lnTo>
                  <a:lnTo>
                    <a:pt x="1297012" y="235686"/>
                  </a:lnTo>
                  <a:lnTo>
                    <a:pt x="1302245" y="231000"/>
                  </a:lnTo>
                  <a:lnTo>
                    <a:pt x="1302461" y="226987"/>
                  </a:lnTo>
                  <a:close/>
                </a:path>
                <a:path w="1379220" h="3086100">
                  <a:moveTo>
                    <a:pt x="1302651" y="2895752"/>
                  </a:moveTo>
                  <a:lnTo>
                    <a:pt x="1299375" y="2889529"/>
                  </a:lnTo>
                  <a:lnTo>
                    <a:pt x="1295539" y="2888348"/>
                  </a:lnTo>
                  <a:lnTo>
                    <a:pt x="1289329" y="2891612"/>
                  </a:lnTo>
                  <a:lnTo>
                    <a:pt x="1288135" y="2895447"/>
                  </a:lnTo>
                  <a:lnTo>
                    <a:pt x="1291412" y="2901670"/>
                  </a:lnTo>
                  <a:lnTo>
                    <a:pt x="1295247" y="2902864"/>
                  </a:lnTo>
                  <a:lnTo>
                    <a:pt x="1301457" y="2899587"/>
                  </a:lnTo>
                  <a:lnTo>
                    <a:pt x="1302651" y="2895752"/>
                  </a:lnTo>
                  <a:close/>
                </a:path>
                <a:path w="1379220" h="3086100">
                  <a:moveTo>
                    <a:pt x="1307312" y="439318"/>
                  </a:moveTo>
                  <a:lnTo>
                    <a:pt x="1306118" y="435470"/>
                  </a:lnTo>
                  <a:lnTo>
                    <a:pt x="1299921" y="432206"/>
                  </a:lnTo>
                  <a:lnTo>
                    <a:pt x="1296073" y="433400"/>
                  </a:lnTo>
                  <a:lnTo>
                    <a:pt x="1292796" y="439610"/>
                  </a:lnTo>
                  <a:lnTo>
                    <a:pt x="1293990" y="443458"/>
                  </a:lnTo>
                  <a:lnTo>
                    <a:pt x="1300200" y="446722"/>
                  </a:lnTo>
                  <a:lnTo>
                    <a:pt x="1304036" y="445528"/>
                  </a:lnTo>
                  <a:lnTo>
                    <a:pt x="1307312" y="439318"/>
                  </a:lnTo>
                  <a:close/>
                </a:path>
                <a:path w="1379220" h="3086100">
                  <a:moveTo>
                    <a:pt x="1319237" y="416864"/>
                  </a:moveTo>
                  <a:lnTo>
                    <a:pt x="1318044" y="413029"/>
                  </a:lnTo>
                  <a:lnTo>
                    <a:pt x="1311833" y="409765"/>
                  </a:lnTo>
                  <a:lnTo>
                    <a:pt x="1307998" y="410959"/>
                  </a:lnTo>
                  <a:lnTo>
                    <a:pt x="1304721" y="417169"/>
                  </a:lnTo>
                  <a:lnTo>
                    <a:pt x="1305915" y="421017"/>
                  </a:lnTo>
                  <a:lnTo>
                    <a:pt x="1312125" y="424281"/>
                  </a:lnTo>
                  <a:lnTo>
                    <a:pt x="1315961" y="423087"/>
                  </a:lnTo>
                  <a:lnTo>
                    <a:pt x="1319237" y="416864"/>
                  </a:lnTo>
                  <a:close/>
                </a:path>
                <a:path w="1379220" h="3086100">
                  <a:moveTo>
                    <a:pt x="1331163" y="394423"/>
                  </a:moveTo>
                  <a:lnTo>
                    <a:pt x="1329969" y="390588"/>
                  </a:lnTo>
                  <a:lnTo>
                    <a:pt x="1323759" y="387324"/>
                  </a:lnTo>
                  <a:lnTo>
                    <a:pt x="1319923" y="388518"/>
                  </a:lnTo>
                  <a:lnTo>
                    <a:pt x="1316647" y="394728"/>
                  </a:lnTo>
                  <a:lnTo>
                    <a:pt x="1317840" y="398576"/>
                  </a:lnTo>
                  <a:lnTo>
                    <a:pt x="1324051" y="401840"/>
                  </a:lnTo>
                  <a:lnTo>
                    <a:pt x="1327886" y="400646"/>
                  </a:lnTo>
                  <a:lnTo>
                    <a:pt x="1331163" y="394423"/>
                  </a:lnTo>
                  <a:close/>
                </a:path>
                <a:path w="1379220" h="3086100">
                  <a:moveTo>
                    <a:pt x="1343075" y="371983"/>
                  </a:moveTo>
                  <a:lnTo>
                    <a:pt x="1341894" y="368147"/>
                  </a:lnTo>
                  <a:lnTo>
                    <a:pt x="1335684" y="364883"/>
                  </a:lnTo>
                  <a:lnTo>
                    <a:pt x="1331836" y="366077"/>
                  </a:lnTo>
                  <a:lnTo>
                    <a:pt x="1328572" y="372287"/>
                  </a:lnTo>
                  <a:lnTo>
                    <a:pt x="1329766" y="376123"/>
                  </a:lnTo>
                  <a:lnTo>
                    <a:pt x="1335963" y="379399"/>
                  </a:lnTo>
                  <a:lnTo>
                    <a:pt x="1339811" y="378206"/>
                  </a:lnTo>
                  <a:lnTo>
                    <a:pt x="1343075" y="371983"/>
                  </a:lnTo>
                  <a:close/>
                </a:path>
                <a:path w="1379220" h="3086100">
                  <a:moveTo>
                    <a:pt x="1355001" y="349542"/>
                  </a:moveTo>
                  <a:lnTo>
                    <a:pt x="1353807" y="345706"/>
                  </a:lnTo>
                  <a:lnTo>
                    <a:pt x="1347609" y="342442"/>
                  </a:lnTo>
                  <a:lnTo>
                    <a:pt x="1343761" y="343623"/>
                  </a:lnTo>
                  <a:lnTo>
                    <a:pt x="1340485" y="349846"/>
                  </a:lnTo>
                  <a:lnTo>
                    <a:pt x="1341678" y="353682"/>
                  </a:lnTo>
                  <a:lnTo>
                    <a:pt x="1347889" y="356958"/>
                  </a:lnTo>
                  <a:lnTo>
                    <a:pt x="1351724" y="355765"/>
                  </a:lnTo>
                  <a:lnTo>
                    <a:pt x="1355001" y="349542"/>
                  </a:lnTo>
                  <a:close/>
                </a:path>
                <a:path w="1379220" h="3086100">
                  <a:moveTo>
                    <a:pt x="1366926" y="327101"/>
                  </a:moveTo>
                  <a:lnTo>
                    <a:pt x="1365732" y="323265"/>
                  </a:lnTo>
                  <a:lnTo>
                    <a:pt x="1359522" y="320001"/>
                  </a:lnTo>
                  <a:lnTo>
                    <a:pt x="1355686" y="321183"/>
                  </a:lnTo>
                  <a:lnTo>
                    <a:pt x="1352410" y="327406"/>
                  </a:lnTo>
                  <a:lnTo>
                    <a:pt x="1353604" y="331241"/>
                  </a:lnTo>
                  <a:lnTo>
                    <a:pt x="1359814" y="334518"/>
                  </a:lnTo>
                  <a:lnTo>
                    <a:pt x="1363649" y="333324"/>
                  </a:lnTo>
                  <a:lnTo>
                    <a:pt x="1366926" y="327101"/>
                  </a:lnTo>
                  <a:close/>
                </a:path>
                <a:path w="1379220" h="3086100">
                  <a:moveTo>
                    <a:pt x="1378851" y="304660"/>
                  </a:moveTo>
                  <a:lnTo>
                    <a:pt x="1377657" y="300824"/>
                  </a:lnTo>
                  <a:lnTo>
                    <a:pt x="1371447" y="297548"/>
                  </a:lnTo>
                  <a:lnTo>
                    <a:pt x="1367612" y="298742"/>
                  </a:lnTo>
                  <a:lnTo>
                    <a:pt x="1364335" y="304965"/>
                  </a:lnTo>
                  <a:lnTo>
                    <a:pt x="1365529" y="308800"/>
                  </a:lnTo>
                  <a:lnTo>
                    <a:pt x="1371739" y="312064"/>
                  </a:lnTo>
                  <a:lnTo>
                    <a:pt x="1375575" y="310883"/>
                  </a:lnTo>
                  <a:lnTo>
                    <a:pt x="1378851" y="304660"/>
                  </a:lnTo>
                  <a:close/>
                </a:path>
              </a:pathLst>
            </a:custGeom>
            <a:solidFill>
              <a:srgbClr val="003399"/>
            </a:solidFill>
          </p:spPr>
          <p:txBody>
            <a:bodyPr wrap="square" lIns="0" tIns="0" rIns="0" bIns="0" rtlCol="0"/>
            <a:lstStyle/>
            <a:p/>
          </p:txBody>
        </p:sp>
        <p:sp>
          <p:nvSpPr>
            <p:cNvPr id="241" name="object 241"/>
            <p:cNvSpPr/>
            <p:nvPr/>
          </p:nvSpPr>
          <p:spPr>
            <a:xfrm>
              <a:off x="6063018" y="1831974"/>
              <a:ext cx="1385570" cy="3105150"/>
            </a:xfrm>
            <a:custGeom>
              <a:rect l="l" t="t" r="r" b="b"/>
              <a:pathLst>
                <a:path w="1385570" h="3105150">
                  <a:moveTo>
                    <a:pt x="1309319" y="3057525"/>
                  </a:moveTo>
                  <a:lnTo>
                    <a:pt x="1214069" y="3009900"/>
                  </a:lnTo>
                  <a:lnTo>
                    <a:pt x="1239469" y="3041650"/>
                  </a:lnTo>
                  <a:lnTo>
                    <a:pt x="166319" y="3041650"/>
                  </a:lnTo>
                  <a:lnTo>
                    <a:pt x="166319" y="3073400"/>
                  </a:lnTo>
                  <a:lnTo>
                    <a:pt x="1239469" y="3073400"/>
                  </a:lnTo>
                  <a:lnTo>
                    <a:pt x="1214069" y="3105150"/>
                  </a:lnTo>
                  <a:lnTo>
                    <a:pt x="1309319" y="3057525"/>
                  </a:lnTo>
                  <a:close/>
                </a:path>
                <a:path w="1385570" h="3105150">
                  <a:moveTo>
                    <a:pt x="1309319" y="47625"/>
                  </a:moveTo>
                  <a:lnTo>
                    <a:pt x="1214069" y="0"/>
                  </a:lnTo>
                  <a:lnTo>
                    <a:pt x="1239469" y="31750"/>
                  </a:lnTo>
                  <a:lnTo>
                    <a:pt x="166319" y="31750"/>
                  </a:lnTo>
                  <a:lnTo>
                    <a:pt x="166319" y="63500"/>
                  </a:lnTo>
                  <a:lnTo>
                    <a:pt x="1239469" y="63500"/>
                  </a:lnTo>
                  <a:lnTo>
                    <a:pt x="1214069" y="95250"/>
                  </a:lnTo>
                  <a:lnTo>
                    <a:pt x="1309319" y="47625"/>
                  </a:lnTo>
                  <a:close/>
                </a:path>
                <a:path w="1385570" h="3105150">
                  <a:moveTo>
                    <a:pt x="1385531" y="314325"/>
                  </a:moveTo>
                  <a:lnTo>
                    <a:pt x="1331036" y="353136"/>
                  </a:lnTo>
                  <a:lnTo>
                    <a:pt x="1298778" y="376110"/>
                  </a:lnTo>
                  <a:lnTo>
                    <a:pt x="1338732" y="368566"/>
                  </a:lnTo>
                  <a:lnTo>
                    <a:pt x="1346936" y="353136"/>
                  </a:lnTo>
                  <a:lnTo>
                    <a:pt x="1340739" y="364807"/>
                  </a:lnTo>
                  <a:lnTo>
                    <a:pt x="1338732" y="368566"/>
                  </a:lnTo>
                  <a:lnTo>
                    <a:pt x="728268" y="1517650"/>
                  </a:lnTo>
                  <a:lnTo>
                    <a:pt x="711403" y="1517650"/>
                  </a:lnTo>
                  <a:lnTo>
                    <a:pt x="711403" y="1549400"/>
                  </a:lnTo>
                  <a:lnTo>
                    <a:pt x="648690" y="1667459"/>
                  </a:lnTo>
                  <a:lnTo>
                    <a:pt x="583946" y="1549400"/>
                  </a:lnTo>
                  <a:lnTo>
                    <a:pt x="711403" y="1549400"/>
                  </a:lnTo>
                  <a:lnTo>
                    <a:pt x="711403" y="1517650"/>
                  </a:lnTo>
                  <a:lnTo>
                    <a:pt x="566534" y="1517650"/>
                  </a:lnTo>
                  <a:lnTo>
                    <a:pt x="341058" y="1106462"/>
                  </a:lnTo>
                  <a:lnTo>
                    <a:pt x="1267206" y="296075"/>
                  </a:lnTo>
                  <a:lnTo>
                    <a:pt x="1269009" y="336689"/>
                  </a:lnTo>
                  <a:lnTo>
                    <a:pt x="1309331" y="238137"/>
                  </a:lnTo>
                  <a:lnTo>
                    <a:pt x="1222895" y="260680"/>
                  </a:lnTo>
                  <a:lnTo>
                    <a:pt x="1206284" y="265010"/>
                  </a:lnTo>
                  <a:lnTo>
                    <a:pt x="1246301" y="272186"/>
                  </a:lnTo>
                  <a:lnTo>
                    <a:pt x="325424" y="1077950"/>
                  </a:lnTo>
                  <a:lnTo>
                    <a:pt x="27851" y="535292"/>
                  </a:lnTo>
                  <a:lnTo>
                    <a:pt x="0" y="550570"/>
                  </a:lnTo>
                  <a:lnTo>
                    <a:pt x="300951" y="1099362"/>
                  </a:lnTo>
                  <a:lnTo>
                    <a:pt x="79667" y="1292987"/>
                  </a:lnTo>
                  <a:lnTo>
                    <a:pt x="100584" y="1316875"/>
                  </a:lnTo>
                  <a:lnTo>
                    <a:pt x="316585" y="1127874"/>
                  </a:lnTo>
                  <a:lnTo>
                    <a:pt x="530326" y="1517650"/>
                  </a:lnTo>
                  <a:lnTo>
                    <a:pt x="166319" y="1517650"/>
                  </a:lnTo>
                  <a:lnTo>
                    <a:pt x="166319" y="1549400"/>
                  </a:lnTo>
                  <a:lnTo>
                    <a:pt x="547738" y="1549400"/>
                  </a:lnTo>
                  <a:lnTo>
                    <a:pt x="630872" y="1700999"/>
                  </a:lnTo>
                  <a:lnTo>
                    <a:pt x="76111" y="2745282"/>
                  </a:lnTo>
                  <a:lnTo>
                    <a:pt x="104140" y="2760180"/>
                  </a:lnTo>
                  <a:lnTo>
                    <a:pt x="649135" y="1734299"/>
                  </a:lnTo>
                  <a:lnTo>
                    <a:pt x="1261821" y="2851518"/>
                  </a:lnTo>
                  <a:lnTo>
                    <a:pt x="1221765" y="2844520"/>
                  </a:lnTo>
                  <a:lnTo>
                    <a:pt x="1254023" y="2866847"/>
                  </a:lnTo>
                  <a:lnTo>
                    <a:pt x="1309331" y="2905125"/>
                  </a:lnTo>
                  <a:lnTo>
                    <a:pt x="1305280" y="2798711"/>
                  </a:lnTo>
                  <a:lnTo>
                    <a:pt x="1289659" y="2836253"/>
                  </a:lnTo>
                  <a:lnTo>
                    <a:pt x="666953" y="1700758"/>
                  </a:lnTo>
                  <a:lnTo>
                    <a:pt x="747356" y="1549400"/>
                  </a:lnTo>
                  <a:lnTo>
                    <a:pt x="1239469" y="1549400"/>
                  </a:lnTo>
                  <a:lnTo>
                    <a:pt x="1214069" y="1581150"/>
                  </a:lnTo>
                  <a:lnTo>
                    <a:pt x="1309319" y="1533525"/>
                  </a:lnTo>
                  <a:lnTo>
                    <a:pt x="1214069" y="1485900"/>
                  </a:lnTo>
                  <a:lnTo>
                    <a:pt x="1239469" y="1517650"/>
                  </a:lnTo>
                  <a:lnTo>
                    <a:pt x="764222" y="1517650"/>
                  </a:lnTo>
                  <a:lnTo>
                    <a:pt x="1366774" y="383463"/>
                  </a:lnTo>
                  <a:lnTo>
                    <a:pt x="1382903" y="420789"/>
                  </a:lnTo>
                  <a:lnTo>
                    <a:pt x="1385531" y="314325"/>
                  </a:lnTo>
                  <a:close/>
                </a:path>
              </a:pathLst>
            </a:custGeom>
            <a:solidFill>
              <a:srgbClr val="FF0000"/>
            </a:solidFill>
          </p:spPr>
          <p:txBody>
            <a:bodyPr wrap="square" lIns="0" tIns="0" rIns="0" bIns="0" rtlCol="0"/>
            <a:lstStyle/>
            <a:p/>
          </p:txBody>
        </p:sp>
        <p:sp>
          <p:nvSpPr>
            <p:cNvPr id="242" name="object 242"/>
            <p:cNvSpPr/>
            <p:nvPr/>
          </p:nvSpPr>
          <p:spPr>
            <a:xfrm>
              <a:off x="3486150" y="1967775"/>
              <a:ext cx="1455420" cy="2757805"/>
            </a:xfrm>
            <a:custGeom>
              <a:rect l="l" t="t" r="r" b="b"/>
              <a:pathLst>
                <a:path w="1455420" h="2757804">
                  <a:moveTo>
                    <a:pt x="56629" y="688886"/>
                  </a:moveTo>
                  <a:lnTo>
                    <a:pt x="52730" y="683044"/>
                  </a:lnTo>
                  <a:lnTo>
                    <a:pt x="48793" y="682256"/>
                  </a:lnTo>
                  <a:lnTo>
                    <a:pt x="42951" y="686142"/>
                  </a:lnTo>
                  <a:lnTo>
                    <a:pt x="42164" y="690092"/>
                  </a:lnTo>
                  <a:lnTo>
                    <a:pt x="46062" y="695934"/>
                  </a:lnTo>
                  <a:lnTo>
                    <a:pt x="50012" y="696722"/>
                  </a:lnTo>
                  <a:lnTo>
                    <a:pt x="55841" y="692835"/>
                  </a:lnTo>
                  <a:lnTo>
                    <a:pt x="56629" y="688886"/>
                  </a:lnTo>
                  <a:close/>
                </a:path>
                <a:path w="1455420" h="2757804">
                  <a:moveTo>
                    <a:pt x="70904" y="709917"/>
                  </a:moveTo>
                  <a:lnTo>
                    <a:pt x="67005" y="704075"/>
                  </a:lnTo>
                  <a:lnTo>
                    <a:pt x="63068" y="703287"/>
                  </a:lnTo>
                  <a:lnTo>
                    <a:pt x="57226" y="707174"/>
                  </a:lnTo>
                  <a:lnTo>
                    <a:pt x="56438" y="711111"/>
                  </a:lnTo>
                  <a:lnTo>
                    <a:pt x="60337" y="716965"/>
                  </a:lnTo>
                  <a:lnTo>
                    <a:pt x="64274" y="717753"/>
                  </a:lnTo>
                  <a:lnTo>
                    <a:pt x="70116" y="713854"/>
                  </a:lnTo>
                  <a:lnTo>
                    <a:pt x="70904" y="709917"/>
                  </a:lnTo>
                  <a:close/>
                </a:path>
                <a:path w="1455420" h="2757804">
                  <a:moveTo>
                    <a:pt x="74307" y="658342"/>
                  </a:moveTo>
                  <a:lnTo>
                    <a:pt x="0" y="616673"/>
                  </a:lnTo>
                  <a:lnTo>
                    <a:pt x="3124" y="640194"/>
                  </a:lnTo>
                  <a:lnTo>
                    <a:pt x="5054" y="654659"/>
                  </a:lnTo>
                  <a:lnTo>
                    <a:pt x="5930" y="661225"/>
                  </a:lnTo>
                  <a:lnTo>
                    <a:pt x="7861" y="675690"/>
                  </a:lnTo>
                  <a:lnTo>
                    <a:pt x="11252" y="701128"/>
                  </a:lnTo>
                  <a:lnTo>
                    <a:pt x="74307" y="658342"/>
                  </a:lnTo>
                  <a:close/>
                </a:path>
                <a:path w="1455420" h="2757804">
                  <a:moveTo>
                    <a:pt x="85178" y="730948"/>
                  </a:moveTo>
                  <a:lnTo>
                    <a:pt x="81280" y="725093"/>
                  </a:lnTo>
                  <a:lnTo>
                    <a:pt x="77330" y="724306"/>
                  </a:lnTo>
                  <a:lnTo>
                    <a:pt x="71501" y="728205"/>
                  </a:lnTo>
                  <a:lnTo>
                    <a:pt x="70713" y="732142"/>
                  </a:lnTo>
                  <a:lnTo>
                    <a:pt x="74612" y="737997"/>
                  </a:lnTo>
                  <a:lnTo>
                    <a:pt x="78549" y="738784"/>
                  </a:lnTo>
                  <a:lnTo>
                    <a:pt x="84391" y="734885"/>
                  </a:lnTo>
                  <a:lnTo>
                    <a:pt x="85178" y="730948"/>
                  </a:lnTo>
                  <a:close/>
                </a:path>
                <a:path w="1455420" h="2757804">
                  <a:moveTo>
                    <a:pt x="99441" y="751979"/>
                  </a:moveTo>
                  <a:lnTo>
                    <a:pt x="95542" y="746125"/>
                  </a:lnTo>
                  <a:lnTo>
                    <a:pt x="91605" y="745337"/>
                  </a:lnTo>
                  <a:lnTo>
                    <a:pt x="85763" y="749236"/>
                  </a:lnTo>
                  <a:lnTo>
                    <a:pt x="84975" y="753173"/>
                  </a:lnTo>
                  <a:lnTo>
                    <a:pt x="88874" y="759015"/>
                  </a:lnTo>
                  <a:lnTo>
                    <a:pt x="92824" y="759802"/>
                  </a:lnTo>
                  <a:lnTo>
                    <a:pt x="98653" y="755916"/>
                  </a:lnTo>
                  <a:lnTo>
                    <a:pt x="99441" y="751979"/>
                  </a:lnTo>
                  <a:close/>
                </a:path>
                <a:path w="1455420" h="2757804">
                  <a:moveTo>
                    <a:pt x="113715" y="772998"/>
                  </a:moveTo>
                  <a:lnTo>
                    <a:pt x="109816" y="767156"/>
                  </a:lnTo>
                  <a:lnTo>
                    <a:pt x="105879" y="766368"/>
                  </a:lnTo>
                  <a:lnTo>
                    <a:pt x="100037" y="770255"/>
                  </a:lnTo>
                  <a:lnTo>
                    <a:pt x="99250" y="774204"/>
                  </a:lnTo>
                  <a:lnTo>
                    <a:pt x="103149" y="780046"/>
                  </a:lnTo>
                  <a:lnTo>
                    <a:pt x="107086" y="780834"/>
                  </a:lnTo>
                  <a:lnTo>
                    <a:pt x="112928" y="776947"/>
                  </a:lnTo>
                  <a:lnTo>
                    <a:pt x="113715" y="772998"/>
                  </a:lnTo>
                  <a:close/>
                </a:path>
                <a:path w="1455420" h="2757804">
                  <a:moveTo>
                    <a:pt x="127977" y="794029"/>
                  </a:moveTo>
                  <a:lnTo>
                    <a:pt x="124091" y="788187"/>
                  </a:lnTo>
                  <a:lnTo>
                    <a:pt x="120142" y="787400"/>
                  </a:lnTo>
                  <a:lnTo>
                    <a:pt x="114312" y="791286"/>
                  </a:lnTo>
                  <a:lnTo>
                    <a:pt x="113525" y="795235"/>
                  </a:lnTo>
                  <a:lnTo>
                    <a:pt x="117411" y="801077"/>
                  </a:lnTo>
                  <a:lnTo>
                    <a:pt x="121361" y="801865"/>
                  </a:lnTo>
                  <a:lnTo>
                    <a:pt x="127190" y="797979"/>
                  </a:lnTo>
                  <a:lnTo>
                    <a:pt x="127977" y="794029"/>
                  </a:lnTo>
                  <a:close/>
                </a:path>
                <a:path w="1455420" h="2757804">
                  <a:moveTo>
                    <a:pt x="142252" y="815060"/>
                  </a:moveTo>
                  <a:lnTo>
                    <a:pt x="138353" y="809218"/>
                  </a:lnTo>
                  <a:lnTo>
                    <a:pt x="134416" y="808431"/>
                  </a:lnTo>
                  <a:lnTo>
                    <a:pt x="128574" y="812317"/>
                  </a:lnTo>
                  <a:lnTo>
                    <a:pt x="127787" y="816254"/>
                  </a:lnTo>
                  <a:lnTo>
                    <a:pt x="131686" y="822109"/>
                  </a:lnTo>
                  <a:lnTo>
                    <a:pt x="135623" y="822896"/>
                  </a:lnTo>
                  <a:lnTo>
                    <a:pt x="141465" y="819010"/>
                  </a:lnTo>
                  <a:lnTo>
                    <a:pt x="142252" y="815060"/>
                  </a:lnTo>
                  <a:close/>
                </a:path>
                <a:path w="1455420" h="2757804">
                  <a:moveTo>
                    <a:pt x="156527" y="836091"/>
                  </a:moveTo>
                  <a:lnTo>
                    <a:pt x="152628" y="830249"/>
                  </a:lnTo>
                  <a:lnTo>
                    <a:pt x="148678" y="829462"/>
                  </a:lnTo>
                  <a:lnTo>
                    <a:pt x="142849" y="833348"/>
                  </a:lnTo>
                  <a:lnTo>
                    <a:pt x="142062" y="837285"/>
                  </a:lnTo>
                  <a:lnTo>
                    <a:pt x="145961" y="843140"/>
                  </a:lnTo>
                  <a:lnTo>
                    <a:pt x="149898" y="843927"/>
                  </a:lnTo>
                  <a:lnTo>
                    <a:pt x="155740" y="840028"/>
                  </a:lnTo>
                  <a:lnTo>
                    <a:pt x="156527" y="836091"/>
                  </a:lnTo>
                  <a:close/>
                </a:path>
                <a:path w="1455420" h="2757804">
                  <a:moveTo>
                    <a:pt x="159664" y="367207"/>
                  </a:moveTo>
                  <a:lnTo>
                    <a:pt x="157708" y="360476"/>
                  </a:lnTo>
                  <a:lnTo>
                    <a:pt x="154190" y="358533"/>
                  </a:lnTo>
                  <a:lnTo>
                    <a:pt x="147510" y="360476"/>
                  </a:lnTo>
                  <a:lnTo>
                    <a:pt x="151091" y="372656"/>
                  </a:lnTo>
                  <a:lnTo>
                    <a:pt x="157734" y="370725"/>
                  </a:lnTo>
                  <a:lnTo>
                    <a:pt x="159664" y="367207"/>
                  </a:lnTo>
                  <a:close/>
                </a:path>
                <a:path w="1455420" h="2757804">
                  <a:moveTo>
                    <a:pt x="160045" y="403136"/>
                  </a:moveTo>
                  <a:lnTo>
                    <a:pt x="151091" y="372656"/>
                  </a:lnTo>
                  <a:lnTo>
                    <a:pt x="147497" y="360476"/>
                  </a:lnTo>
                  <a:lnTo>
                    <a:pt x="138544" y="330022"/>
                  </a:lnTo>
                  <a:lnTo>
                    <a:pt x="135280" y="333070"/>
                  </a:lnTo>
                  <a:lnTo>
                    <a:pt x="135280" y="374383"/>
                  </a:lnTo>
                  <a:lnTo>
                    <a:pt x="133324" y="367639"/>
                  </a:lnTo>
                  <a:lnTo>
                    <a:pt x="134797" y="372694"/>
                  </a:lnTo>
                  <a:lnTo>
                    <a:pt x="135280" y="374383"/>
                  </a:lnTo>
                  <a:lnTo>
                    <a:pt x="135280" y="333070"/>
                  </a:lnTo>
                  <a:lnTo>
                    <a:pt x="100228" y="365709"/>
                  </a:lnTo>
                  <a:lnTo>
                    <a:pt x="85026" y="379857"/>
                  </a:lnTo>
                  <a:lnTo>
                    <a:pt x="76200" y="388073"/>
                  </a:lnTo>
                  <a:lnTo>
                    <a:pt x="160045" y="403136"/>
                  </a:lnTo>
                  <a:close/>
                </a:path>
                <a:path w="1455420" h="2757804">
                  <a:moveTo>
                    <a:pt x="170789" y="857123"/>
                  </a:moveTo>
                  <a:lnTo>
                    <a:pt x="166890" y="851268"/>
                  </a:lnTo>
                  <a:lnTo>
                    <a:pt x="162953" y="850480"/>
                  </a:lnTo>
                  <a:lnTo>
                    <a:pt x="157111" y="854379"/>
                  </a:lnTo>
                  <a:lnTo>
                    <a:pt x="156324" y="858316"/>
                  </a:lnTo>
                  <a:lnTo>
                    <a:pt x="160223" y="864158"/>
                  </a:lnTo>
                  <a:lnTo>
                    <a:pt x="164172" y="864958"/>
                  </a:lnTo>
                  <a:lnTo>
                    <a:pt x="170002" y="861060"/>
                  </a:lnTo>
                  <a:lnTo>
                    <a:pt x="170789" y="857123"/>
                  </a:lnTo>
                  <a:close/>
                </a:path>
                <a:path w="1455420" h="2757804">
                  <a:moveTo>
                    <a:pt x="184048" y="360032"/>
                  </a:moveTo>
                  <a:lnTo>
                    <a:pt x="182092" y="353301"/>
                  </a:lnTo>
                  <a:lnTo>
                    <a:pt x="178562" y="351358"/>
                  </a:lnTo>
                  <a:lnTo>
                    <a:pt x="171818" y="353326"/>
                  </a:lnTo>
                  <a:lnTo>
                    <a:pt x="169887" y="356844"/>
                  </a:lnTo>
                  <a:lnTo>
                    <a:pt x="171843" y="363575"/>
                  </a:lnTo>
                  <a:lnTo>
                    <a:pt x="175361" y="365518"/>
                  </a:lnTo>
                  <a:lnTo>
                    <a:pt x="182105" y="363562"/>
                  </a:lnTo>
                  <a:lnTo>
                    <a:pt x="184048" y="360032"/>
                  </a:lnTo>
                  <a:close/>
                </a:path>
                <a:path w="1455420" h="2757804">
                  <a:moveTo>
                    <a:pt x="185064" y="878154"/>
                  </a:moveTo>
                  <a:lnTo>
                    <a:pt x="181165" y="872299"/>
                  </a:lnTo>
                  <a:lnTo>
                    <a:pt x="177228" y="871512"/>
                  </a:lnTo>
                  <a:lnTo>
                    <a:pt x="171386" y="875398"/>
                  </a:lnTo>
                  <a:lnTo>
                    <a:pt x="170599" y="879348"/>
                  </a:lnTo>
                  <a:lnTo>
                    <a:pt x="174498" y="885190"/>
                  </a:lnTo>
                  <a:lnTo>
                    <a:pt x="178435" y="885977"/>
                  </a:lnTo>
                  <a:lnTo>
                    <a:pt x="184277" y="882091"/>
                  </a:lnTo>
                  <a:lnTo>
                    <a:pt x="185064" y="878154"/>
                  </a:lnTo>
                  <a:close/>
                </a:path>
                <a:path w="1455420" h="2757804">
                  <a:moveTo>
                    <a:pt x="199326" y="899172"/>
                  </a:moveTo>
                  <a:lnTo>
                    <a:pt x="195440" y="893330"/>
                  </a:lnTo>
                  <a:lnTo>
                    <a:pt x="191490" y="892543"/>
                  </a:lnTo>
                  <a:lnTo>
                    <a:pt x="185661" y="896429"/>
                  </a:lnTo>
                  <a:lnTo>
                    <a:pt x="184873" y="900379"/>
                  </a:lnTo>
                  <a:lnTo>
                    <a:pt x="188760" y="906221"/>
                  </a:lnTo>
                  <a:lnTo>
                    <a:pt x="192709" y="907008"/>
                  </a:lnTo>
                  <a:lnTo>
                    <a:pt x="198539" y="903122"/>
                  </a:lnTo>
                  <a:lnTo>
                    <a:pt x="199326" y="899172"/>
                  </a:lnTo>
                  <a:close/>
                </a:path>
                <a:path w="1455420" h="2757804">
                  <a:moveTo>
                    <a:pt x="208432" y="352869"/>
                  </a:moveTo>
                  <a:lnTo>
                    <a:pt x="206476" y="346125"/>
                  </a:lnTo>
                  <a:lnTo>
                    <a:pt x="202946" y="344195"/>
                  </a:lnTo>
                  <a:lnTo>
                    <a:pt x="196202" y="346151"/>
                  </a:lnTo>
                  <a:lnTo>
                    <a:pt x="194259" y="349669"/>
                  </a:lnTo>
                  <a:lnTo>
                    <a:pt x="196215" y="356412"/>
                  </a:lnTo>
                  <a:lnTo>
                    <a:pt x="199745" y="358343"/>
                  </a:lnTo>
                  <a:lnTo>
                    <a:pt x="206489" y="356387"/>
                  </a:lnTo>
                  <a:lnTo>
                    <a:pt x="208432" y="352869"/>
                  </a:lnTo>
                  <a:close/>
                </a:path>
                <a:path w="1455420" h="2757804">
                  <a:moveTo>
                    <a:pt x="213601" y="920203"/>
                  </a:moveTo>
                  <a:lnTo>
                    <a:pt x="209702" y="914361"/>
                  </a:lnTo>
                  <a:lnTo>
                    <a:pt x="205765" y="913574"/>
                  </a:lnTo>
                  <a:lnTo>
                    <a:pt x="199923" y="917460"/>
                  </a:lnTo>
                  <a:lnTo>
                    <a:pt x="199136" y="921410"/>
                  </a:lnTo>
                  <a:lnTo>
                    <a:pt x="203034" y="927252"/>
                  </a:lnTo>
                  <a:lnTo>
                    <a:pt x="206971" y="928039"/>
                  </a:lnTo>
                  <a:lnTo>
                    <a:pt x="212813" y="924153"/>
                  </a:lnTo>
                  <a:lnTo>
                    <a:pt x="213601" y="920203"/>
                  </a:lnTo>
                  <a:close/>
                </a:path>
                <a:path w="1455420" h="2757804">
                  <a:moveTo>
                    <a:pt x="227876" y="941235"/>
                  </a:moveTo>
                  <a:lnTo>
                    <a:pt x="223977" y="935393"/>
                  </a:lnTo>
                  <a:lnTo>
                    <a:pt x="220027" y="934605"/>
                  </a:lnTo>
                  <a:lnTo>
                    <a:pt x="214198" y="938491"/>
                  </a:lnTo>
                  <a:lnTo>
                    <a:pt x="213410" y="942428"/>
                  </a:lnTo>
                  <a:lnTo>
                    <a:pt x="217309" y="948283"/>
                  </a:lnTo>
                  <a:lnTo>
                    <a:pt x="221246" y="949071"/>
                  </a:lnTo>
                  <a:lnTo>
                    <a:pt x="227088" y="945172"/>
                  </a:lnTo>
                  <a:lnTo>
                    <a:pt x="227876" y="941235"/>
                  </a:lnTo>
                  <a:close/>
                </a:path>
                <a:path w="1455420" h="2757804">
                  <a:moveTo>
                    <a:pt x="232803" y="345694"/>
                  </a:moveTo>
                  <a:lnTo>
                    <a:pt x="230847" y="338963"/>
                  </a:lnTo>
                  <a:lnTo>
                    <a:pt x="227330" y="337019"/>
                  </a:lnTo>
                  <a:lnTo>
                    <a:pt x="220586" y="338975"/>
                  </a:lnTo>
                  <a:lnTo>
                    <a:pt x="218643" y="342506"/>
                  </a:lnTo>
                  <a:lnTo>
                    <a:pt x="220599" y="349237"/>
                  </a:lnTo>
                  <a:lnTo>
                    <a:pt x="224116" y="351180"/>
                  </a:lnTo>
                  <a:lnTo>
                    <a:pt x="230873" y="349211"/>
                  </a:lnTo>
                  <a:lnTo>
                    <a:pt x="232803" y="345694"/>
                  </a:lnTo>
                  <a:close/>
                </a:path>
                <a:path w="1455420" h="2757804">
                  <a:moveTo>
                    <a:pt x="242138" y="962266"/>
                  </a:moveTo>
                  <a:lnTo>
                    <a:pt x="238239" y="956411"/>
                  </a:lnTo>
                  <a:lnTo>
                    <a:pt x="234302" y="955624"/>
                  </a:lnTo>
                  <a:lnTo>
                    <a:pt x="228460" y="959523"/>
                  </a:lnTo>
                  <a:lnTo>
                    <a:pt x="227672" y="963460"/>
                  </a:lnTo>
                  <a:lnTo>
                    <a:pt x="231571" y="969302"/>
                  </a:lnTo>
                  <a:lnTo>
                    <a:pt x="235521" y="970102"/>
                  </a:lnTo>
                  <a:lnTo>
                    <a:pt x="241350" y="966203"/>
                  </a:lnTo>
                  <a:lnTo>
                    <a:pt x="242138" y="962266"/>
                  </a:lnTo>
                  <a:close/>
                </a:path>
                <a:path w="1455420" h="2757804">
                  <a:moveTo>
                    <a:pt x="256413" y="983297"/>
                  </a:moveTo>
                  <a:lnTo>
                    <a:pt x="252514" y="977442"/>
                  </a:lnTo>
                  <a:lnTo>
                    <a:pt x="248577" y="976655"/>
                  </a:lnTo>
                  <a:lnTo>
                    <a:pt x="242735" y="980541"/>
                  </a:lnTo>
                  <a:lnTo>
                    <a:pt x="241947" y="984491"/>
                  </a:lnTo>
                  <a:lnTo>
                    <a:pt x="245846" y="990333"/>
                  </a:lnTo>
                  <a:lnTo>
                    <a:pt x="249783" y="991120"/>
                  </a:lnTo>
                  <a:lnTo>
                    <a:pt x="255625" y="987234"/>
                  </a:lnTo>
                  <a:lnTo>
                    <a:pt x="256413" y="983297"/>
                  </a:lnTo>
                  <a:close/>
                </a:path>
                <a:path w="1455420" h="2757804">
                  <a:moveTo>
                    <a:pt x="257187" y="338518"/>
                  </a:moveTo>
                  <a:lnTo>
                    <a:pt x="255231" y="331787"/>
                  </a:lnTo>
                  <a:lnTo>
                    <a:pt x="251714" y="329844"/>
                  </a:lnTo>
                  <a:lnTo>
                    <a:pt x="244957" y="331812"/>
                  </a:lnTo>
                  <a:lnTo>
                    <a:pt x="243027" y="335330"/>
                  </a:lnTo>
                  <a:lnTo>
                    <a:pt x="244983" y="342061"/>
                  </a:lnTo>
                  <a:lnTo>
                    <a:pt x="248500" y="344004"/>
                  </a:lnTo>
                  <a:lnTo>
                    <a:pt x="255244" y="342049"/>
                  </a:lnTo>
                  <a:lnTo>
                    <a:pt x="257187" y="338518"/>
                  </a:lnTo>
                  <a:close/>
                </a:path>
                <a:path w="1455420" h="2757804">
                  <a:moveTo>
                    <a:pt x="270675" y="1004316"/>
                  </a:moveTo>
                  <a:lnTo>
                    <a:pt x="266788" y="998474"/>
                  </a:lnTo>
                  <a:lnTo>
                    <a:pt x="262839" y="997686"/>
                  </a:lnTo>
                  <a:lnTo>
                    <a:pt x="257009" y="1001572"/>
                  </a:lnTo>
                  <a:lnTo>
                    <a:pt x="256222" y="1005522"/>
                  </a:lnTo>
                  <a:lnTo>
                    <a:pt x="260108" y="1011364"/>
                  </a:lnTo>
                  <a:lnTo>
                    <a:pt x="264058" y="1012151"/>
                  </a:lnTo>
                  <a:lnTo>
                    <a:pt x="269887" y="1008265"/>
                  </a:lnTo>
                  <a:lnTo>
                    <a:pt x="270675" y="1004316"/>
                  </a:lnTo>
                  <a:close/>
                </a:path>
                <a:path w="1455420" h="2757804">
                  <a:moveTo>
                    <a:pt x="281571" y="331355"/>
                  </a:moveTo>
                  <a:lnTo>
                    <a:pt x="279615" y="324612"/>
                  </a:lnTo>
                  <a:lnTo>
                    <a:pt x="276085" y="322681"/>
                  </a:lnTo>
                  <a:lnTo>
                    <a:pt x="269341" y="324637"/>
                  </a:lnTo>
                  <a:lnTo>
                    <a:pt x="267411" y="328155"/>
                  </a:lnTo>
                  <a:lnTo>
                    <a:pt x="269367" y="334899"/>
                  </a:lnTo>
                  <a:lnTo>
                    <a:pt x="272884" y="336829"/>
                  </a:lnTo>
                  <a:lnTo>
                    <a:pt x="279628" y="334873"/>
                  </a:lnTo>
                  <a:lnTo>
                    <a:pt x="281571" y="331355"/>
                  </a:lnTo>
                  <a:close/>
                </a:path>
                <a:path w="1455420" h="2757804">
                  <a:moveTo>
                    <a:pt x="284949" y="1025347"/>
                  </a:moveTo>
                  <a:lnTo>
                    <a:pt x="281051" y="1019505"/>
                  </a:lnTo>
                  <a:lnTo>
                    <a:pt x="277114" y="1018717"/>
                  </a:lnTo>
                  <a:lnTo>
                    <a:pt x="271272" y="1022604"/>
                  </a:lnTo>
                  <a:lnTo>
                    <a:pt x="270484" y="1026541"/>
                  </a:lnTo>
                  <a:lnTo>
                    <a:pt x="274383" y="1032395"/>
                  </a:lnTo>
                  <a:lnTo>
                    <a:pt x="278320" y="1033183"/>
                  </a:lnTo>
                  <a:lnTo>
                    <a:pt x="284162" y="1029296"/>
                  </a:lnTo>
                  <a:lnTo>
                    <a:pt x="284949" y="1025347"/>
                  </a:lnTo>
                  <a:close/>
                </a:path>
                <a:path w="1455420" h="2757804">
                  <a:moveTo>
                    <a:pt x="299224" y="1046378"/>
                  </a:moveTo>
                  <a:lnTo>
                    <a:pt x="295325" y="1040536"/>
                  </a:lnTo>
                  <a:lnTo>
                    <a:pt x="291376" y="1039736"/>
                  </a:lnTo>
                  <a:lnTo>
                    <a:pt x="285546" y="1043635"/>
                  </a:lnTo>
                  <a:lnTo>
                    <a:pt x="284759" y="1047572"/>
                  </a:lnTo>
                  <a:lnTo>
                    <a:pt x="288658" y="1053426"/>
                  </a:lnTo>
                  <a:lnTo>
                    <a:pt x="292595" y="1054214"/>
                  </a:lnTo>
                  <a:lnTo>
                    <a:pt x="298437" y="1050315"/>
                  </a:lnTo>
                  <a:lnTo>
                    <a:pt x="299224" y="1046378"/>
                  </a:lnTo>
                  <a:close/>
                </a:path>
                <a:path w="1455420" h="2757804">
                  <a:moveTo>
                    <a:pt x="305955" y="324180"/>
                  </a:moveTo>
                  <a:lnTo>
                    <a:pt x="303999" y="317449"/>
                  </a:lnTo>
                  <a:lnTo>
                    <a:pt x="300469" y="315506"/>
                  </a:lnTo>
                  <a:lnTo>
                    <a:pt x="293725" y="317461"/>
                  </a:lnTo>
                  <a:lnTo>
                    <a:pt x="291782" y="320992"/>
                  </a:lnTo>
                  <a:lnTo>
                    <a:pt x="293738" y="327723"/>
                  </a:lnTo>
                  <a:lnTo>
                    <a:pt x="297268" y="329666"/>
                  </a:lnTo>
                  <a:lnTo>
                    <a:pt x="304012" y="327710"/>
                  </a:lnTo>
                  <a:lnTo>
                    <a:pt x="305955" y="324180"/>
                  </a:lnTo>
                  <a:close/>
                </a:path>
                <a:path w="1455420" h="2757804">
                  <a:moveTo>
                    <a:pt x="313486" y="1067409"/>
                  </a:moveTo>
                  <a:lnTo>
                    <a:pt x="309587" y="1061554"/>
                  </a:lnTo>
                  <a:lnTo>
                    <a:pt x="305650" y="1060767"/>
                  </a:lnTo>
                  <a:lnTo>
                    <a:pt x="299808" y="1064666"/>
                  </a:lnTo>
                  <a:lnTo>
                    <a:pt x="299021" y="1068603"/>
                  </a:lnTo>
                  <a:lnTo>
                    <a:pt x="302920" y="1074445"/>
                  </a:lnTo>
                  <a:lnTo>
                    <a:pt x="306870" y="1075232"/>
                  </a:lnTo>
                  <a:lnTo>
                    <a:pt x="312699" y="1071346"/>
                  </a:lnTo>
                  <a:lnTo>
                    <a:pt x="313486" y="1067409"/>
                  </a:lnTo>
                  <a:close/>
                </a:path>
                <a:path w="1455420" h="2757804">
                  <a:moveTo>
                    <a:pt x="327761" y="1088428"/>
                  </a:moveTo>
                  <a:lnTo>
                    <a:pt x="323862" y="1082586"/>
                  </a:lnTo>
                  <a:lnTo>
                    <a:pt x="319925" y="1081798"/>
                  </a:lnTo>
                  <a:lnTo>
                    <a:pt x="314083" y="1085684"/>
                  </a:lnTo>
                  <a:lnTo>
                    <a:pt x="313296" y="1089634"/>
                  </a:lnTo>
                  <a:lnTo>
                    <a:pt x="317195" y="1095476"/>
                  </a:lnTo>
                  <a:lnTo>
                    <a:pt x="321132" y="1096264"/>
                  </a:lnTo>
                  <a:lnTo>
                    <a:pt x="326974" y="1092377"/>
                  </a:lnTo>
                  <a:lnTo>
                    <a:pt x="327761" y="1088428"/>
                  </a:lnTo>
                  <a:close/>
                </a:path>
                <a:path w="1455420" h="2757804">
                  <a:moveTo>
                    <a:pt x="330327" y="317017"/>
                  </a:moveTo>
                  <a:lnTo>
                    <a:pt x="328371" y="310273"/>
                  </a:lnTo>
                  <a:lnTo>
                    <a:pt x="324853" y="308343"/>
                  </a:lnTo>
                  <a:lnTo>
                    <a:pt x="318109" y="310299"/>
                  </a:lnTo>
                  <a:lnTo>
                    <a:pt x="316166" y="313817"/>
                  </a:lnTo>
                  <a:lnTo>
                    <a:pt x="318122" y="320560"/>
                  </a:lnTo>
                  <a:lnTo>
                    <a:pt x="321640" y="322491"/>
                  </a:lnTo>
                  <a:lnTo>
                    <a:pt x="328396" y="320535"/>
                  </a:lnTo>
                  <a:lnTo>
                    <a:pt x="330327" y="317017"/>
                  </a:lnTo>
                  <a:close/>
                </a:path>
                <a:path w="1455420" h="2757804">
                  <a:moveTo>
                    <a:pt x="342023" y="1109459"/>
                  </a:moveTo>
                  <a:lnTo>
                    <a:pt x="338137" y="1103617"/>
                  </a:lnTo>
                  <a:lnTo>
                    <a:pt x="334187" y="1102829"/>
                  </a:lnTo>
                  <a:lnTo>
                    <a:pt x="328358" y="1106716"/>
                  </a:lnTo>
                  <a:lnTo>
                    <a:pt x="327558" y="1110665"/>
                  </a:lnTo>
                  <a:lnTo>
                    <a:pt x="331457" y="1116507"/>
                  </a:lnTo>
                  <a:lnTo>
                    <a:pt x="335407" y="1117295"/>
                  </a:lnTo>
                  <a:lnTo>
                    <a:pt x="341236" y="1113409"/>
                  </a:lnTo>
                  <a:lnTo>
                    <a:pt x="342023" y="1109459"/>
                  </a:lnTo>
                  <a:close/>
                </a:path>
                <a:path w="1455420" h="2757804">
                  <a:moveTo>
                    <a:pt x="354711" y="309841"/>
                  </a:moveTo>
                  <a:lnTo>
                    <a:pt x="352755" y="303110"/>
                  </a:lnTo>
                  <a:lnTo>
                    <a:pt x="349237" y="301167"/>
                  </a:lnTo>
                  <a:lnTo>
                    <a:pt x="342480" y="303123"/>
                  </a:lnTo>
                  <a:lnTo>
                    <a:pt x="340550" y="306654"/>
                  </a:lnTo>
                  <a:lnTo>
                    <a:pt x="342506" y="313385"/>
                  </a:lnTo>
                  <a:lnTo>
                    <a:pt x="346024" y="315328"/>
                  </a:lnTo>
                  <a:lnTo>
                    <a:pt x="352767" y="313359"/>
                  </a:lnTo>
                  <a:lnTo>
                    <a:pt x="354711" y="309841"/>
                  </a:lnTo>
                  <a:close/>
                </a:path>
                <a:path w="1455420" h="2757804">
                  <a:moveTo>
                    <a:pt x="356298" y="1130490"/>
                  </a:moveTo>
                  <a:lnTo>
                    <a:pt x="352399" y="1124648"/>
                  </a:lnTo>
                  <a:lnTo>
                    <a:pt x="348462" y="1123861"/>
                  </a:lnTo>
                  <a:lnTo>
                    <a:pt x="342620" y="1127747"/>
                  </a:lnTo>
                  <a:lnTo>
                    <a:pt x="341833" y="1131684"/>
                  </a:lnTo>
                  <a:lnTo>
                    <a:pt x="345732" y="1137539"/>
                  </a:lnTo>
                  <a:lnTo>
                    <a:pt x="349669" y="1138326"/>
                  </a:lnTo>
                  <a:lnTo>
                    <a:pt x="355511" y="1134440"/>
                  </a:lnTo>
                  <a:lnTo>
                    <a:pt x="356298" y="1130490"/>
                  </a:lnTo>
                  <a:close/>
                </a:path>
                <a:path w="1455420" h="2757804">
                  <a:moveTo>
                    <a:pt x="370573" y="1151521"/>
                  </a:moveTo>
                  <a:lnTo>
                    <a:pt x="366674" y="1145679"/>
                  </a:lnTo>
                  <a:lnTo>
                    <a:pt x="362724" y="1144879"/>
                  </a:lnTo>
                  <a:lnTo>
                    <a:pt x="356895" y="1148778"/>
                  </a:lnTo>
                  <a:lnTo>
                    <a:pt x="356108" y="1152715"/>
                  </a:lnTo>
                  <a:lnTo>
                    <a:pt x="360006" y="1158570"/>
                  </a:lnTo>
                  <a:lnTo>
                    <a:pt x="363943" y="1159357"/>
                  </a:lnTo>
                  <a:lnTo>
                    <a:pt x="369785" y="1155458"/>
                  </a:lnTo>
                  <a:lnTo>
                    <a:pt x="370573" y="1151521"/>
                  </a:lnTo>
                  <a:close/>
                </a:path>
                <a:path w="1455420" h="2757804">
                  <a:moveTo>
                    <a:pt x="379095" y="302666"/>
                  </a:moveTo>
                  <a:lnTo>
                    <a:pt x="377139" y="295935"/>
                  </a:lnTo>
                  <a:lnTo>
                    <a:pt x="373608" y="293992"/>
                  </a:lnTo>
                  <a:lnTo>
                    <a:pt x="366864" y="295960"/>
                  </a:lnTo>
                  <a:lnTo>
                    <a:pt x="364921" y="299478"/>
                  </a:lnTo>
                  <a:lnTo>
                    <a:pt x="366877" y="306209"/>
                  </a:lnTo>
                  <a:lnTo>
                    <a:pt x="370408" y="308152"/>
                  </a:lnTo>
                  <a:lnTo>
                    <a:pt x="377151" y="306197"/>
                  </a:lnTo>
                  <a:lnTo>
                    <a:pt x="379095" y="302666"/>
                  </a:lnTo>
                  <a:close/>
                </a:path>
                <a:path w="1455420" h="2757804">
                  <a:moveTo>
                    <a:pt x="384835" y="1172552"/>
                  </a:moveTo>
                  <a:lnTo>
                    <a:pt x="380936" y="1166698"/>
                  </a:lnTo>
                  <a:lnTo>
                    <a:pt x="376999" y="1165910"/>
                  </a:lnTo>
                  <a:lnTo>
                    <a:pt x="371157" y="1169809"/>
                  </a:lnTo>
                  <a:lnTo>
                    <a:pt x="370370" y="1173746"/>
                  </a:lnTo>
                  <a:lnTo>
                    <a:pt x="374269" y="1179588"/>
                  </a:lnTo>
                  <a:lnTo>
                    <a:pt x="378218" y="1180376"/>
                  </a:lnTo>
                  <a:lnTo>
                    <a:pt x="384048" y="1176489"/>
                  </a:lnTo>
                  <a:lnTo>
                    <a:pt x="384835" y="1172552"/>
                  </a:lnTo>
                  <a:close/>
                </a:path>
                <a:path w="1455420" h="2757804">
                  <a:moveTo>
                    <a:pt x="399110" y="1193571"/>
                  </a:moveTo>
                  <a:lnTo>
                    <a:pt x="395211" y="1187729"/>
                  </a:lnTo>
                  <a:lnTo>
                    <a:pt x="391261" y="1186942"/>
                  </a:lnTo>
                  <a:lnTo>
                    <a:pt x="385432" y="1190828"/>
                  </a:lnTo>
                  <a:lnTo>
                    <a:pt x="384644" y="1194777"/>
                  </a:lnTo>
                  <a:lnTo>
                    <a:pt x="388543" y="1200619"/>
                  </a:lnTo>
                  <a:lnTo>
                    <a:pt x="392480" y="1201407"/>
                  </a:lnTo>
                  <a:lnTo>
                    <a:pt x="398322" y="1197521"/>
                  </a:lnTo>
                  <a:lnTo>
                    <a:pt x="399110" y="1193571"/>
                  </a:lnTo>
                  <a:close/>
                </a:path>
                <a:path w="1455420" h="2757804">
                  <a:moveTo>
                    <a:pt x="403466" y="295503"/>
                  </a:moveTo>
                  <a:lnTo>
                    <a:pt x="401510" y="288759"/>
                  </a:lnTo>
                  <a:lnTo>
                    <a:pt x="397992" y="286829"/>
                  </a:lnTo>
                  <a:lnTo>
                    <a:pt x="391248" y="288785"/>
                  </a:lnTo>
                  <a:lnTo>
                    <a:pt x="389305" y="292303"/>
                  </a:lnTo>
                  <a:lnTo>
                    <a:pt x="391261" y="299046"/>
                  </a:lnTo>
                  <a:lnTo>
                    <a:pt x="394779" y="300977"/>
                  </a:lnTo>
                  <a:lnTo>
                    <a:pt x="401535" y="299021"/>
                  </a:lnTo>
                  <a:lnTo>
                    <a:pt x="403466" y="295503"/>
                  </a:lnTo>
                  <a:close/>
                </a:path>
                <a:path w="1455420" h="2757804">
                  <a:moveTo>
                    <a:pt x="413372" y="1214602"/>
                  </a:moveTo>
                  <a:lnTo>
                    <a:pt x="409473" y="1208760"/>
                  </a:lnTo>
                  <a:lnTo>
                    <a:pt x="405536" y="1207973"/>
                  </a:lnTo>
                  <a:lnTo>
                    <a:pt x="399694" y="1211859"/>
                  </a:lnTo>
                  <a:lnTo>
                    <a:pt x="398907" y="1215809"/>
                  </a:lnTo>
                  <a:lnTo>
                    <a:pt x="402805" y="1221651"/>
                  </a:lnTo>
                  <a:lnTo>
                    <a:pt x="406755" y="1222438"/>
                  </a:lnTo>
                  <a:lnTo>
                    <a:pt x="412584" y="1218552"/>
                  </a:lnTo>
                  <a:lnTo>
                    <a:pt x="413372" y="1214602"/>
                  </a:lnTo>
                  <a:close/>
                </a:path>
                <a:path w="1455420" h="2757804">
                  <a:moveTo>
                    <a:pt x="427647" y="1235633"/>
                  </a:moveTo>
                  <a:lnTo>
                    <a:pt x="423748" y="1229791"/>
                  </a:lnTo>
                  <a:lnTo>
                    <a:pt x="419811" y="1229004"/>
                  </a:lnTo>
                  <a:lnTo>
                    <a:pt x="413969" y="1232890"/>
                  </a:lnTo>
                  <a:lnTo>
                    <a:pt x="413181" y="1236827"/>
                  </a:lnTo>
                  <a:lnTo>
                    <a:pt x="417080" y="1242682"/>
                  </a:lnTo>
                  <a:lnTo>
                    <a:pt x="421017" y="1243469"/>
                  </a:lnTo>
                  <a:lnTo>
                    <a:pt x="426859" y="1239570"/>
                  </a:lnTo>
                  <a:lnTo>
                    <a:pt x="427647" y="1235633"/>
                  </a:lnTo>
                  <a:close/>
                </a:path>
                <a:path w="1455420" h="2757804">
                  <a:moveTo>
                    <a:pt x="427850" y="288328"/>
                  </a:moveTo>
                  <a:lnTo>
                    <a:pt x="425894" y="281597"/>
                  </a:lnTo>
                  <a:lnTo>
                    <a:pt x="422376" y="279654"/>
                  </a:lnTo>
                  <a:lnTo>
                    <a:pt x="415620" y="281609"/>
                  </a:lnTo>
                  <a:lnTo>
                    <a:pt x="413689" y="285140"/>
                  </a:lnTo>
                  <a:lnTo>
                    <a:pt x="415645" y="291871"/>
                  </a:lnTo>
                  <a:lnTo>
                    <a:pt x="419163" y="293814"/>
                  </a:lnTo>
                  <a:lnTo>
                    <a:pt x="425907" y="291846"/>
                  </a:lnTo>
                  <a:lnTo>
                    <a:pt x="427850" y="288328"/>
                  </a:lnTo>
                  <a:close/>
                </a:path>
                <a:path w="1455420" h="2757804">
                  <a:moveTo>
                    <a:pt x="441909" y="1256665"/>
                  </a:moveTo>
                  <a:lnTo>
                    <a:pt x="438023" y="1250810"/>
                  </a:lnTo>
                  <a:lnTo>
                    <a:pt x="434073" y="1250022"/>
                  </a:lnTo>
                  <a:lnTo>
                    <a:pt x="428244" y="1253921"/>
                  </a:lnTo>
                  <a:lnTo>
                    <a:pt x="427456" y="1257858"/>
                  </a:lnTo>
                  <a:lnTo>
                    <a:pt x="431342" y="1263713"/>
                  </a:lnTo>
                  <a:lnTo>
                    <a:pt x="435292" y="1264500"/>
                  </a:lnTo>
                  <a:lnTo>
                    <a:pt x="441121" y="1260602"/>
                  </a:lnTo>
                  <a:lnTo>
                    <a:pt x="441909" y="1256665"/>
                  </a:lnTo>
                  <a:close/>
                </a:path>
                <a:path w="1455420" h="2757804">
                  <a:moveTo>
                    <a:pt x="452234" y="281152"/>
                  </a:moveTo>
                  <a:lnTo>
                    <a:pt x="450278" y="274421"/>
                  </a:lnTo>
                  <a:lnTo>
                    <a:pt x="446747" y="272478"/>
                  </a:lnTo>
                  <a:lnTo>
                    <a:pt x="440004" y="274447"/>
                  </a:lnTo>
                  <a:lnTo>
                    <a:pt x="438061" y="277964"/>
                  </a:lnTo>
                  <a:lnTo>
                    <a:pt x="440016" y="284708"/>
                  </a:lnTo>
                  <a:lnTo>
                    <a:pt x="443547" y="286639"/>
                  </a:lnTo>
                  <a:lnTo>
                    <a:pt x="450291" y="284683"/>
                  </a:lnTo>
                  <a:lnTo>
                    <a:pt x="452234" y="281152"/>
                  </a:lnTo>
                  <a:close/>
                </a:path>
                <a:path w="1455420" h="2757804">
                  <a:moveTo>
                    <a:pt x="456184" y="1277696"/>
                  </a:moveTo>
                  <a:lnTo>
                    <a:pt x="452285" y="1271841"/>
                  </a:lnTo>
                  <a:lnTo>
                    <a:pt x="448348" y="1271054"/>
                  </a:lnTo>
                  <a:lnTo>
                    <a:pt x="442506" y="1274953"/>
                  </a:lnTo>
                  <a:lnTo>
                    <a:pt x="441718" y="1278890"/>
                  </a:lnTo>
                  <a:lnTo>
                    <a:pt x="445617" y="1284732"/>
                  </a:lnTo>
                  <a:lnTo>
                    <a:pt x="449554" y="1285519"/>
                  </a:lnTo>
                  <a:lnTo>
                    <a:pt x="455396" y="1281633"/>
                  </a:lnTo>
                  <a:lnTo>
                    <a:pt x="456184" y="1277696"/>
                  </a:lnTo>
                  <a:close/>
                </a:path>
                <a:path w="1455420" h="2757804">
                  <a:moveTo>
                    <a:pt x="470458" y="1298714"/>
                  </a:moveTo>
                  <a:lnTo>
                    <a:pt x="466559" y="1292872"/>
                  </a:lnTo>
                  <a:lnTo>
                    <a:pt x="462610" y="1292085"/>
                  </a:lnTo>
                  <a:lnTo>
                    <a:pt x="456780" y="1295971"/>
                  </a:lnTo>
                  <a:lnTo>
                    <a:pt x="455993" y="1299921"/>
                  </a:lnTo>
                  <a:lnTo>
                    <a:pt x="459892" y="1305763"/>
                  </a:lnTo>
                  <a:lnTo>
                    <a:pt x="463829" y="1306550"/>
                  </a:lnTo>
                  <a:lnTo>
                    <a:pt x="469671" y="1302664"/>
                  </a:lnTo>
                  <a:lnTo>
                    <a:pt x="470458" y="1298714"/>
                  </a:lnTo>
                  <a:close/>
                </a:path>
                <a:path w="1455420" h="2757804">
                  <a:moveTo>
                    <a:pt x="476605" y="273989"/>
                  </a:moveTo>
                  <a:lnTo>
                    <a:pt x="474662" y="267246"/>
                  </a:lnTo>
                  <a:lnTo>
                    <a:pt x="471131" y="265315"/>
                  </a:lnTo>
                  <a:lnTo>
                    <a:pt x="464388" y="267271"/>
                  </a:lnTo>
                  <a:lnTo>
                    <a:pt x="462445" y="270789"/>
                  </a:lnTo>
                  <a:lnTo>
                    <a:pt x="464400" y="277533"/>
                  </a:lnTo>
                  <a:lnTo>
                    <a:pt x="467931" y="279463"/>
                  </a:lnTo>
                  <a:lnTo>
                    <a:pt x="474675" y="277507"/>
                  </a:lnTo>
                  <a:lnTo>
                    <a:pt x="476605" y="273989"/>
                  </a:lnTo>
                  <a:close/>
                </a:path>
                <a:path w="1455420" h="2757804">
                  <a:moveTo>
                    <a:pt x="484720" y="1319745"/>
                  </a:moveTo>
                  <a:lnTo>
                    <a:pt x="480822" y="1313903"/>
                  </a:lnTo>
                  <a:lnTo>
                    <a:pt x="476885" y="1313116"/>
                  </a:lnTo>
                  <a:lnTo>
                    <a:pt x="471043" y="1317002"/>
                  </a:lnTo>
                  <a:lnTo>
                    <a:pt x="470255" y="1320952"/>
                  </a:lnTo>
                  <a:lnTo>
                    <a:pt x="474154" y="1326794"/>
                  </a:lnTo>
                  <a:lnTo>
                    <a:pt x="478104" y="1327581"/>
                  </a:lnTo>
                  <a:lnTo>
                    <a:pt x="483933" y="1323695"/>
                  </a:lnTo>
                  <a:lnTo>
                    <a:pt x="484720" y="1319745"/>
                  </a:lnTo>
                  <a:close/>
                </a:path>
                <a:path w="1455420" h="2757804">
                  <a:moveTo>
                    <a:pt x="498995" y="1340777"/>
                  </a:moveTo>
                  <a:lnTo>
                    <a:pt x="495096" y="1334935"/>
                  </a:lnTo>
                  <a:lnTo>
                    <a:pt x="491147" y="1334147"/>
                  </a:lnTo>
                  <a:lnTo>
                    <a:pt x="485317" y="1338033"/>
                  </a:lnTo>
                  <a:lnTo>
                    <a:pt x="484530" y="1341970"/>
                  </a:lnTo>
                  <a:lnTo>
                    <a:pt x="488429" y="1347825"/>
                  </a:lnTo>
                  <a:lnTo>
                    <a:pt x="492366" y="1348613"/>
                  </a:lnTo>
                  <a:lnTo>
                    <a:pt x="498208" y="1344714"/>
                  </a:lnTo>
                  <a:lnTo>
                    <a:pt x="498995" y="1340777"/>
                  </a:lnTo>
                  <a:close/>
                </a:path>
                <a:path w="1455420" h="2757804">
                  <a:moveTo>
                    <a:pt x="500989" y="266814"/>
                  </a:moveTo>
                  <a:lnTo>
                    <a:pt x="499033" y="260083"/>
                  </a:lnTo>
                  <a:lnTo>
                    <a:pt x="495515" y="258140"/>
                  </a:lnTo>
                  <a:lnTo>
                    <a:pt x="488759" y="260096"/>
                  </a:lnTo>
                  <a:lnTo>
                    <a:pt x="486829" y="263626"/>
                  </a:lnTo>
                  <a:lnTo>
                    <a:pt x="488784" y="270357"/>
                  </a:lnTo>
                  <a:lnTo>
                    <a:pt x="492302" y="272300"/>
                  </a:lnTo>
                  <a:lnTo>
                    <a:pt x="499059" y="270344"/>
                  </a:lnTo>
                  <a:lnTo>
                    <a:pt x="500989" y="266814"/>
                  </a:lnTo>
                  <a:close/>
                </a:path>
                <a:path w="1455420" h="2757804">
                  <a:moveTo>
                    <a:pt x="513257" y="1361808"/>
                  </a:moveTo>
                  <a:lnTo>
                    <a:pt x="509358" y="1355953"/>
                  </a:lnTo>
                  <a:lnTo>
                    <a:pt x="505421" y="1355166"/>
                  </a:lnTo>
                  <a:lnTo>
                    <a:pt x="499579" y="1359065"/>
                  </a:lnTo>
                  <a:lnTo>
                    <a:pt x="498792" y="1363002"/>
                  </a:lnTo>
                  <a:lnTo>
                    <a:pt x="502691" y="1368856"/>
                  </a:lnTo>
                  <a:lnTo>
                    <a:pt x="506641" y="1369644"/>
                  </a:lnTo>
                  <a:lnTo>
                    <a:pt x="512470" y="1365745"/>
                  </a:lnTo>
                  <a:lnTo>
                    <a:pt x="513257" y="1361808"/>
                  </a:lnTo>
                  <a:close/>
                </a:path>
                <a:path w="1455420" h="2757804">
                  <a:moveTo>
                    <a:pt x="525373" y="259651"/>
                  </a:moveTo>
                  <a:lnTo>
                    <a:pt x="523417" y="252907"/>
                  </a:lnTo>
                  <a:lnTo>
                    <a:pt x="519899" y="250977"/>
                  </a:lnTo>
                  <a:lnTo>
                    <a:pt x="513143" y="252933"/>
                  </a:lnTo>
                  <a:lnTo>
                    <a:pt x="511213" y="256451"/>
                  </a:lnTo>
                  <a:lnTo>
                    <a:pt x="513168" y="263194"/>
                  </a:lnTo>
                  <a:lnTo>
                    <a:pt x="516686" y="265125"/>
                  </a:lnTo>
                  <a:lnTo>
                    <a:pt x="523430" y="263169"/>
                  </a:lnTo>
                  <a:lnTo>
                    <a:pt x="525373" y="259651"/>
                  </a:lnTo>
                  <a:close/>
                </a:path>
                <a:path w="1455420" h="2757804">
                  <a:moveTo>
                    <a:pt x="527532" y="1382839"/>
                  </a:moveTo>
                  <a:lnTo>
                    <a:pt x="523633" y="1376984"/>
                  </a:lnTo>
                  <a:lnTo>
                    <a:pt x="519696" y="1376197"/>
                  </a:lnTo>
                  <a:lnTo>
                    <a:pt x="513854" y="1380083"/>
                  </a:lnTo>
                  <a:lnTo>
                    <a:pt x="513067" y="1384033"/>
                  </a:lnTo>
                  <a:lnTo>
                    <a:pt x="516966" y="1389875"/>
                  </a:lnTo>
                  <a:lnTo>
                    <a:pt x="520903" y="1390662"/>
                  </a:lnTo>
                  <a:lnTo>
                    <a:pt x="526745" y="1386776"/>
                  </a:lnTo>
                  <a:lnTo>
                    <a:pt x="527532" y="1382839"/>
                  </a:lnTo>
                  <a:close/>
                </a:path>
                <a:path w="1455420" h="2757804">
                  <a:moveTo>
                    <a:pt x="541794" y="1403858"/>
                  </a:moveTo>
                  <a:lnTo>
                    <a:pt x="537908" y="1398016"/>
                  </a:lnTo>
                  <a:lnTo>
                    <a:pt x="533958" y="1397228"/>
                  </a:lnTo>
                  <a:lnTo>
                    <a:pt x="528129" y="1401114"/>
                  </a:lnTo>
                  <a:lnTo>
                    <a:pt x="527329" y="1405064"/>
                  </a:lnTo>
                  <a:lnTo>
                    <a:pt x="531228" y="1410906"/>
                  </a:lnTo>
                  <a:lnTo>
                    <a:pt x="535178" y="1411693"/>
                  </a:lnTo>
                  <a:lnTo>
                    <a:pt x="541007" y="1407807"/>
                  </a:lnTo>
                  <a:lnTo>
                    <a:pt x="541794" y="1403858"/>
                  </a:lnTo>
                  <a:close/>
                </a:path>
                <a:path w="1455420" h="2757804">
                  <a:moveTo>
                    <a:pt x="549757" y="252476"/>
                  </a:moveTo>
                  <a:lnTo>
                    <a:pt x="547801" y="245745"/>
                  </a:lnTo>
                  <a:lnTo>
                    <a:pt x="544271" y="243801"/>
                  </a:lnTo>
                  <a:lnTo>
                    <a:pt x="537527" y="245757"/>
                  </a:lnTo>
                  <a:lnTo>
                    <a:pt x="535584" y="249288"/>
                  </a:lnTo>
                  <a:lnTo>
                    <a:pt x="537540" y="256019"/>
                  </a:lnTo>
                  <a:lnTo>
                    <a:pt x="541070" y="257962"/>
                  </a:lnTo>
                  <a:lnTo>
                    <a:pt x="547814" y="255993"/>
                  </a:lnTo>
                  <a:lnTo>
                    <a:pt x="549757" y="252476"/>
                  </a:lnTo>
                  <a:close/>
                </a:path>
                <a:path w="1455420" h="2757804">
                  <a:moveTo>
                    <a:pt x="556069" y="1424889"/>
                  </a:moveTo>
                  <a:lnTo>
                    <a:pt x="552170" y="1419047"/>
                  </a:lnTo>
                  <a:lnTo>
                    <a:pt x="548233" y="1418259"/>
                  </a:lnTo>
                  <a:lnTo>
                    <a:pt x="542391" y="1422146"/>
                  </a:lnTo>
                  <a:lnTo>
                    <a:pt x="541604" y="1426095"/>
                  </a:lnTo>
                  <a:lnTo>
                    <a:pt x="545503" y="1431937"/>
                  </a:lnTo>
                  <a:lnTo>
                    <a:pt x="549440" y="1432725"/>
                  </a:lnTo>
                  <a:lnTo>
                    <a:pt x="555282" y="1428838"/>
                  </a:lnTo>
                  <a:lnTo>
                    <a:pt x="556069" y="1424889"/>
                  </a:lnTo>
                  <a:close/>
                </a:path>
                <a:path w="1455420" h="2757804">
                  <a:moveTo>
                    <a:pt x="570344" y="1445920"/>
                  </a:moveTo>
                  <a:lnTo>
                    <a:pt x="566445" y="1440078"/>
                  </a:lnTo>
                  <a:lnTo>
                    <a:pt x="562495" y="1439291"/>
                  </a:lnTo>
                  <a:lnTo>
                    <a:pt x="556666" y="1443177"/>
                  </a:lnTo>
                  <a:lnTo>
                    <a:pt x="555879" y="1447114"/>
                  </a:lnTo>
                  <a:lnTo>
                    <a:pt x="559765" y="1452968"/>
                  </a:lnTo>
                  <a:lnTo>
                    <a:pt x="563714" y="1453756"/>
                  </a:lnTo>
                  <a:lnTo>
                    <a:pt x="569544" y="1449857"/>
                  </a:lnTo>
                  <a:lnTo>
                    <a:pt x="570344" y="1445920"/>
                  </a:lnTo>
                  <a:close/>
                </a:path>
                <a:path w="1455420" h="2757804">
                  <a:moveTo>
                    <a:pt x="574128" y="245300"/>
                  </a:moveTo>
                  <a:lnTo>
                    <a:pt x="572173" y="238569"/>
                  </a:lnTo>
                  <a:lnTo>
                    <a:pt x="568655" y="236626"/>
                  </a:lnTo>
                  <a:lnTo>
                    <a:pt x="561911" y="238594"/>
                  </a:lnTo>
                  <a:lnTo>
                    <a:pt x="559968" y="242112"/>
                  </a:lnTo>
                  <a:lnTo>
                    <a:pt x="561924" y="248843"/>
                  </a:lnTo>
                  <a:lnTo>
                    <a:pt x="565442" y="250786"/>
                  </a:lnTo>
                  <a:lnTo>
                    <a:pt x="572198" y="248831"/>
                  </a:lnTo>
                  <a:lnTo>
                    <a:pt x="574128" y="245300"/>
                  </a:lnTo>
                  <a:close/>
                </a:path>
                <a:path w="1455420" h="2757804">
                  <a:moveTo>
                    <a:pt x="584606" y="1466951"/>
                  </a:moveTo>
                  <a:lnTo>
                    <a:pt x="580707" y="1461096"/>
                  </a:lnTo>
                  <a:lnTo>
                    <a:pt x="576770" y="1460309"/>
                  </a:lnTo>
                  <a:lnTo>
                    <a:pt x="570928" y="1464208"/>
                  </a:lnTo>
                  <a:lnTo>
                    <a:pt x="570141" y="1468145"/>
                  </a:lnTo>
                  <a:lnTo>
                    <a:pt x="574040" y="1473987"/>
                  </a:lnTo>
                  <a:lnTo>
                    <a:pt x="577989" y="1474787"/>
                  </a:lnTo>
                  <a:lnTo>
                    <a:pt x="583819" y="1470888"/>
                  </a:lnTo>
                  <a:lnTo>
                    <a:pt x="584606" y="1466951"/>
                  </a:lnTo>
                  <a:close/>
                </a:path>
                <a:path w="1455420" h="2757804">
                  <a:moveTo>
                    <a:pt x="598512" y="238137"/>
                  </a:moveTo>
                  <a:lnTo>
                    <a:pt x="596557" y="231394"/>
                  </a:lnTo>
                  <a:lnTo>
                    <a:pt x="593039" y="229463"/>
                  </a:lnTo>
                  <a:lnTo>
                    <a:pt x="586282" y="231419"/>
                  </a:lnTo>
                  <a:lnTo>
                    <a:pt x="584352" y="234937"/>
                  </a:lnTo>
                  <a:lnTo>
                    <a:pt x="586308" y="241681"/>
                  </a:lnTo>
                  <a:lnTo>
                    <a:pt x="589826" y="243611"/>
                  </a:lnTo>
                  <a:lnTo>
                    <a:pt x="596569" y="241655"/>
                  </a:lnTo>
                  <a:lnTo>
                    <a:pt x="598512" y="238137"/>
                  </a:lnTo>
                  <a:close/>
                </a:path>
                <a:path w="1455420" h="2757804">
                  <a:moveTo>
                    <a:pt x="598881" y="1487982"/>
                  </a:moveTo>
                  <a:lnTo>
                    <a:pt x="594982" y="1482128"/>
                  </a:lnTo>
                  <a:lnTo>
                    <a:pt x="591032" y="1481340"/>
                  </a:lnTo>
                  <a:lnTo>
                    <a:pt x="585203" y="1485226"/>
                  </a:lnTo>
                  <a:lnTo>
                    <a:pt x="584415" y="1489176"/>
                  </a:lnTo>
                  <a:lnTo>
                    <a:pt x="588314" y="1495018"/>
                  </a:lnTo>
                  <a:lnTo>
                    <a:pt x="592251" y="1495806"/>
                  </a:lnTo>
                  <a:lnTo>
                    <a:pt x="598093" y="1491919"/>
                  </a:lnTo>
                  <a:lnTo>
                    <a:pt x="598881" y="1487982"/>
                  </a:lnTo>
                  <a:close/>
                </a:path>
                <a:path w="1455420" h="2757804">
                  <a:moveTo>
                    <a:pt x="613143" y="1509001"/>
                  </a:moveTo>
                  <a:lnTo>
                    <a:pt x="609244" y="1503159"/>
                  </a:lnTo>
                  <a:lnTo>
                    <a:pt x="605307" y="1502371"/>
                  </a:lnTo>
                  <a:lnTo>
                    <a:pt x="599465" y="1506258"/>
                  </a:lnTo>
                  <a:lnTo>
                    <a:pt x="598678" y="1510207"/>
                  </a:lnTo>
                  <a:lnTo>
                    <a:pt x="602576" y="1516049"/>
                  </a:lnTo>
                  <a:lnTo>
                    <a:pt x="606526" y="1516837"/>
                  </a:lnTo>
                  <a:lnTo>
                    <a:pt x="612355" y="1512951"/>
                  </a:lnTo>
                  <a:lnTo>
                    <a:pt x="613143" y="1509001"/>
                  </a:lnTo>
                  <a:close/>
                </a:path>
                <a:path w="1455420" h="2757804">
                  <a:moveTo>
                    <a:pt x="622896" y="230962"/>
                  </a:moveTo>
                  <a:lnTo>
                    <a:pt x="620941" y="224231"/>
                  </a:lnTo>
                  <a:lnTo>
                    <a:pt x="617410" y="222288"/>
                  </a:lnTo>
                  <a:lnTo>
                    <a:pt x="610666" y="224243"/>
                  </a:lnTo>
                  <a:lnTo>
                    <a:pt x="608723" y="227774"/>
                  </a:lnTo>
                  <a:lnTo>
                    <a:pt x="610679" y="234505"/>
                  </a:lnTo>
                  <a:lnTo>
                    <a:pt x="614210" y="236448"/>
                  </a:lnTo>
                  <a:lnTo>
                    <a:pt x="620953" y="234480"/>
                  </a:lnTo>
                  <a:lnTo>
                    <a:pt x="622896" y="230962"/>
                  </a:lnTo>
                  <a:close/>
                </a:path>
                <a:path w="1455420" h="2757804">
                  <a:moveTo>
                    <a:pt x="627418" y="1530032"/>
                  </a:moveTo>
                  <a:lnTo>
                    <a:pt x="623519" y="1524190"/>
                  </a:lnTo>
                  <a:lnTo>
                    <a:pt x="619569" y="1523403"/>
                  </a:lnTo>
                  <a:lnTo>
                    <a:pt x="613740" y="1527289"/>
                  </a:lnTo>
                  <a:lnTo>
                    <a:pt x="612952" y="1531226"/>
                  </a:lnTo>
                  <a:lnTo>
                    <a:pt x="616851" y="1537081"/>
                  </a:lnTo>
                  <a:lnTo>
                    <a:pt x="620788" y="1537868"/>
                  </a:lnTo>
                  <a:lnTo>
                    <a:pt x="626630" y="1533982"/>
                  </a:lnTo>
                  <a:lnTo>
                    <a:pt x="627418" y="1530032"/>
                  </a:lnTo>
                  <a:close/>
                </a:path>
                <a:path w="1455420" h="2757804">
                  <a:moveTo>
                    <a:pt x="641680" y="1551063"/>
                  </a:moveTo>
                  <a:lnTo>
                    <a:pt x="637794" y="1545221"/>
                  </a:lnTo>
                  <a:lnTo>
                    <a:pt x="633844" y="1544421"/>
                  </a:lnTo>
                  <a:lnTo>
                    <a:pt x="628015" y="1548320"/>
                  </a:lnTo>
                  <a:lnTo>
                    <a:pt x="627214" y="1552257"/>
                  </a:lnTo>
                  <a:lnTo>
                    <a:pt x="631113" y="1558112"/>
                  </a:lnTo>
                  <a:lnTo>
                    <a:pt x="635063" y="1558899"/>
                  </a:lnTo>
                  <a:lnTo>
                    <a:pt x="640892" y="1555000"/>
                  </a:lnTo>
                  <a:lnTo>
                    <a:pt x="641680" y="1551063"/>
                  </a:lnTo>
                  <a:close/>
                </a:path>
                <a:path w="1455420" h="2757804">
                  <a:moveTo>
                    <a:pt x="647268" y="223786"/>
                  </a:moveTo>
                  <a:lnTo>
                    <a:pt x="645312" y="217055"/>
                  </a:lnTo>
                  <a:lnTo>
                    <a:pt x="641794" y="215112"/>
                  </a:lnTo>
                  <a:lnTo>
                    <a:pt x="635050" y="217081"/>
                  </a:lnTo>
                  <a:lnTo>
                    <a:pt x="633107" y="220599"/>
                  </a:lnTo>
                  <a:lnTo>
                    <a:pt x="635063" y="227342"/>
                  </a:lnTo>
                  <a:lnTo>
                    <a:pt x="638581" y="229273"/>
                  </a:lnTo>
                  <a:lnTo>
                    <a:pt x="645337" y="227317"/>
                  </a:lnTo>
                  <a:lnTo>
                    <a:pt x="647268" y="223786"/>
                  </a:lnTo>
                  <a:close/>
                </a:path>
                <a:path w="1455420" h="2757804">
                  <a:moveTo>
                    <a:pt x="655955" y="1572094"/>
                  </a:moveTo>
                  <a:lnTo>
                    <a:pt x="652056" y="1566240"/>
                  </a:lnTo>
                  <a:lnTo>
                    <a:pt x="648119" y="1565452"/>
                  </a:lnTo>
                  <a:lnTo>
                    <a:pt x="642277" y="1569351"/>
                  </a:lnTo>
                  <a:lnTo>
                    <a:pt x="641489" y="1573288"/>
                  </a:lnTo>
                  <a:lnTo>
                    <a:pt x="645388" y="1579130"/>
                  </a:lnTo>
                  <a:lnTo>
                    <a:pt x="649325" y="1579930"/>
                  </a:lnTo>
                  <a:lnTo>
                    <a:pt x="655167" y="1576031"/>
                  </a:lnTo>
                  <a:lnTo>
                    <a:pt x="655955" y="1572094"/>
                  </a:lnTo>
                  <a:close/>
                </a:path>
                <a:path w="1455420" h="2757804">
                  <a:moveTo>
                    <a:pt x="670229" y="1593126"/>
                  </a:moveTo>
                  <a:lnTo>
                    <a:pt x="666330" y="1587271"/>
                  </a:lnTo>
                  <a:lnTo>
                    <a:pt x="662381" y="1586484"/>
                  </a:lnTo>
                  <a:lnTo>
                    <a:pt x="656551" y="1590370"/>
                  </a:lnTo>
                  <a:lnTo>
                    <a:pt x="655764" y="1594319"/>
                  </a:lnTo>
                  <a:lnTo>
                    <a:pt x="659650" y="1600161"/>
                  </a:lnTo>
                  <a:lnTo>
                    <a:pt x="663600" y="1600949"/>
                  </a:lnTo>
                  <a:lnTo>
                    <a:pt x="669429" y="1597063"/>
                  </a:lnTo>
                  <a:lnTo>
                    <a:pt x="670229" y="1593126"/>
                  </a:lnTo>
                  <a:close/>
                </a:path>
                <a:path w="1455420" h="2757804">
                  <a:moveTo>
                    <a:pt x="671652" y="216623"/>
                  </a:moveTo>
                  <a:lnTo>
                    <a:pt x="669696" y="209880"/>
                  </a:lnTo>
                  <a:lnTo>
                    <a:pt x="666178" y="207949"/>
                  </a:lnTo>
                  <a:lnTo>
                    <a:pt x="659422" y="209905"/>
                  </a:lnTo>
                  <a:lnTo>
                    <a:pt x="657491" y="213436"/>
                  </a:lnTo>
                  <a:lnTo>
                    <a:pt x="659447" y="220167"/>
                  </a:lnTo>
                  <a:lnTo>
                    <a:pt x="662965" y="222097"/>
                  </a:lnTo>
                  <a:lnTo>
                    <a:pt x="669709" y="220141"/>
                  </a:lnTo>
                  <a:lnTo>
                    <a:pt x="671652" y="216623"/>
                  </a:lnTo>
                  <a:close/>
                </a:path>
                <a:path w="1455420" h="2757804">
                  <a:moveTo>
                    <a:pt x="684491" y="1614144"/>
                  </a:moveTo>
                  <a:lnTo>
                    <a:pt x="680593" y="1608302"/>
                  </a:lnTo>
                  <a:lnTo>
                    <a:pt x="676656" y="1607515"/>
                  </a:lnTo>
                  <a:lnTo>
                    <a:pt x="670814" y="1611401"/>
                  </a:lnTo>
                  <a:lnTo>
                    <a:pt x="670026" y="1615351"/>
                  </a:lnTo>
                  <a:lnTo>
                    <a:pt x="673925" y="1621193"/>
                  </a:lnTo>
                  <a:lnTo>
                    <a:pt x="677862" y="1621980"/>
                  </a:lnTo>
                  <a:lnTo>
                    <a:pt x="683704" y="1618094"/>
                  </a:lnTo>
                  <a:lnTo>
                    <a:pt x="684491" y="1614144"/>
                  </a:lnTo>
                  <a:close/>
                </a:path>
                <a:path w="1455420" h="2757804">
                  <a:moveTo>
                    <a:pt x="696036" y="209448"/>
                  </a:moveTo>
                  <a:lnTo>
                    <a:pt x="694080" y="202717"/>
                  </a:lnTo>
                  <a:lnTo>
                    <a:pt x="690549" y="200774"/>
                  </a:lnTo>
                  <a:lnTo>
                    <a:pt x="683806" y="202742"/>
                  </a:lnTo>
                  <a:lnTo>
                    <a:pt x="681863" y="206260"/>
                  </a:lnTo>
                  <a:lnTo>
                    <a:pt x="683818" y="212991"/>
                  </a:lnTo>
                  <a:lnTo>
                    <a:pt x="687349" y="214934"/>
                  </a:lnTo>
                  <a:lnTo>
                    <a:pt x="694093" y="212979"/>
                  </a:lnTo>
                  <a:lnTo>
                    <a:pt x="696036" y="209448"/>
                  </a:lnTo>
                  <a:close/>
                </a:path>
                <a:path w="1455420" h="2757804">
                  <a:moveTo>
                    <a:pt x="698766" y="1635175"/>
                  </a:moveTo>
                  <a:lnTo>
                    <a:pt x="694867" y="1629333"/>
                  </a:lnTo>
                  <a:lnTo>
                    <a:pt x="690918" y="1628546"/>
                  </a:lnTo>
                  <a:lnTo>
                    <a:pt x="685088" y="1632432"/>
                  </a:lnTo>
                  <a:lnTo>
                    <a:pt x="684301" y="1636369"/>
                  </a:lnTo>
                  <a:lnTo>
                    <a:pt x="688200" y="1642224"/>
                  </a:lnTo>
                  <a:lnTo>
                    <a:pt x="692137" y="1643011"/>
                  </a:lnTo>
                  <a:lnTo>
                    <a:pt x="697979" y="1639125"/>
                  </a:lnTo>
                  <a:lnTo>
                    <a:pt x="698766" y="1635175"/>
                  </a:lnTo>
                  <a:close/>
                </a:path>
                <a:path w="1455420" h="2757804">
                  <a:moveTo>
                    <a:pt x="713028" y="1656207"/>
                  </a:moveTo>
                  <a:lnTo>
                    <a:pt x="709129" y="1650365"/>
                  </a:lnTo>
                  <a:lnTo>
                    <a:pt x="705192" y="1649564"/>
                  </a:lnTo>
                  <a:lnTo>
                    <a:pt x="699350" y="1653463"/>
                  </a:lnTo>
                  <a:lnTo>
                    <a:pt x="698563" y="1657400"/>
                  </a:lnTo>
                  <a:lnTo>
                    <a:pt x="702462" y="1663255"/>
                  </a:lnTo>
                  <a:lnTo>
                    <a:pt x="706412" y="1664042"/>
                  </a:lnTo>
                  <a:lnTo>
                    <a:pt x="712241" y="1660144"/>
                  </a:lnTo>
                  <a:lnTo>
                    <a:pt x="713028" y="1656207"/>
                  </a:lnTo>
                  <a:close/>
                </a:path>
                <a:path w="1455420" h="2757804">
                  <a:moveTo>
                    <a:pt x="720407" y="202285"/>
                  </a:moveTo>
                  <a:lnTo>
                    <a:pt x="718451" y="195541"/>
                  </a:lnTo>
                  <a:lnTo>
                    <a:pt x="714933" y="193611"/>
                  </a:lnTo>
                  <a:lnTo>
                    <a:pt x="708190" y="195567"/>
                  </a:lnTo>
                  <a:lnTo>
                    <a:pt x="706247" y="199085"/>
                  </a:lnTo>
                  <a:lnTo>
                    <a:pt x="708202" y="205828"/>
                  </a:lnTo>
                  <a:lnTo>
                    <a:pt x="711733" y="207759"/>
                  </a:lnTo>
                  <a:lnTo>
                    <a:pt x="718477" y="205803"/>
                  </a:lnTo>
                  <a:lnTo>
                    <a:pt x="720407" y="202285"/>
                  </a:lnTo>
                  <a:close/>
                </a:path>
                <a:path w="1455420" h="2757804">
                  <a:moveTo>
                    <a:pt x="727303" y="1677238"/>
                  </a:moveTo>
                  <a:lnTo>
                    <a:pt x="723404" y="1671383"/>
                  </a:lnTo>
                  <a:lnTo>
                    <a:pt x="719455" y="1670596"/>
                  </a:lnTo>
                  <a:lnTo>
                    <a:pt x="713625" y="1674495"/>
                  </a:lnTo>
                  <a:lnTo>
                    <a:pt x="712838" y="1678432"/>
                  </a:lnTo>
                  <a:lnTo>
                    <a:pt x="716737" y="1684274"/>
                  </a:lnTo>
                  <a:lnTo>
                    <a:pt x="720674" y="1685061"/>
                  </a:lnTo>
                  <a:lnTo>
                    <a:pt x="726516" y="1681175"/>
                  </a:lnTo>
                  <a:lnTo>
                    <a:pt x="727303" y="1677238"/>
                  </a:lnTo>
                  <a:close/>
                </a:path>
                <a:path w="1455420" h="2757804">
                  <a:moveTo>
                    <a:pt x="741565" y="1698256"/>
                  </a:moveTo>
                  <a:lnTo>
                    <a:pt x="737666" y="1692414"/>
                  </a:lnTo>
                  <a:lnTo>
                    <a:pt x="733729" y="1691627"/>
                  </a:lnTo>
                  <a:lnTo>
                    <a:pt x="727887" y="1695513"/>
                  </a:lnTo>
                  <a:lnTo>
                    <a:pt x="727100" y="1699463"/>
                  </a:lnTo>
                  <a:lnTo>
                    <a:pt x="730999" y="1705305"/>
                  </a:lnTo>
                  <a:lnTo>
                    <a:pt x="734949" y="1706092"/>
                  </a:lnTo>
                  <a:lnTo>
                    <a:pt x="740778" y="1702206"/>
                  </a:lnTo>
                  <a:lnTo>
                    <a:pt x="741565" y="1698256"/>
                  </a:lnTo>
                  <a:close/>
                </a:path>
                <a:path w="1455420" h="2757804">
                  <a:moveTo>
                    <a:pt x="744791" y="195110"/>
                  </a:moveTo>
                  <a:lnTo>
                    <a:pt x="742835" y="188379"/>
                  </a:lnTo>
                  <a:lnTo>
                    <a:pt x="739317" y="186436"/>
                  </a:lnTo>
                  <a:lnTo>
                    <a:pt x="732561" y="188391"/>
                  </a:lnTo>
                  <a:lnTo>
                    <a:pt x="730631" y="191922"/>
                  </a:lnTo>
                  <a:lnTo>
                    <a:pt x="732586" y="198653"/>
                  </a:lnTo>
                  <a:lnTo>
                    <a:pt x="736104" y="200596"/>
                  </a:lnTo>
                  <a:lnTo>
                    <a:pt x="742861" y="198628"/>
                  </a:lnTo>
                  <a:lnTo>
                    <a:pt x="744791" y="195110"/>
                  </a:lnTo>
                  <a:close/>
                </a:path>
                <a:path w="1455420" h="2757804">
                  <a:moveTo>
                    <a:pt x="755840" y="1719287"/>
                  </a:moveTo>
                  <a:lnTo>
                    <a:pt x="751941" y="1713445"/>
                  </a:lnTo>
                  <a:lnTo>
                    <a:pt x="748004" y="1712658"/>
                  </a:lnTo>
                  <a:lnTo>
                    <a:pt x="742162" y="1716544"/>
                  </a:lnTo>
                  <a:lnTo>
                    <a:pt x="741375" y="1720494"/>
                  </a:lnTo>
                  <a:lnTo>
                    <a:pt x="745274" y="1726336"/>
                  </a:lnTo>
                  <a:lnTo>
                    <a:pt x="749211" y="1727123"/>
                  </a:lnTo>
                  <a:lnTo>
                    <a:pt x="755053" y="1723237"/>
                  </a:lnTo>
                  <a:lnTo>
                    <a:pt x="755840" y="1719287"/>
                  </a:lnTo>
                  <a:close/>
                </a:path>
                <a:path w="1455420" h="2757804">
                  <a:moveTo>
                    <a:pt x="769175" y="187934"/>
                  </a:moveTo>
                  <a:lnTo>
                    <a:pt x="767219" y="181203"/>
                  </a:lnTo>
                  <a:lnTo>
                    <a:pt x="763689" y="179260"/>
                  </a:lnTo>
                  <a:lnTo>
                    <a:pt x="756945" y="181229"/>
                  </a:lnTo>
                  <a:lnTo>
                    <a:pt x="755002" y="184746"/>
                  </a:lnTo>
                  <a:lnTo>
                    <a:pt x="756958" y="191477"/>
                  </a:lnTo>
                  <a:lnTo>
                    <a:pt x="760488" y="193421"/>
                  </a:lnTo>
                  <a:lnTo>
                    <a:pt x="767232" y="191465"/>
                  </a:lnTo>
                  <a:lnTo>
                    <a:pt x="769175" y="187934"/>
                  </a:lnTo>
                  <a:close/>
                </a:path>
                <a:path w="1455420" h="2757804">
                  <a:moveTo>
                    <a:pt x="770102" y="1740319"/>
                  </a:moveTo>
                  <a:lnTo>
                    <a:pt x="766216" y="1734477"/>
                  </a:lnTo>
                  <a:lnTo>
                    <a:pt x="762266" y="1733689"/>
                  </a:lnTo>
                  <a:lnTo>
                    <a:pt x="756437" y="1737575"/>
                  </a:lnTo>
                  <a:lnTo>
                    <a:pt x="755650" y="1741512"/>
                  </a:lnTo>
                  <a:lnTo>
                    <a:pt x="759536" y="1747367"/>
                  </a:lnTo>
                  <a:lnTo>
                    <a:pt x="763485" y="1748155"/>
                  </a:lnTo>
                  <a:lnTo>
                    <a:pt x="769315" y="1744256"/>
                  </a:lnTo>
                  <a:lnTo>
                    <a:pt x="770102" y="1740319"/>
                  </a:lnTo>
                  <a:close/>
                </a:path>
                <a:path w="1455420" h="2757804">
                  <a:moveTo>
                    <a:pt x="784377" y="1761350"/>
                  </a:moveTo>
                  <a:lnTo>
                    <a:pt x="780478" y="1755495"/>
                  </a:lnTo>
                  <a:lnTo>
                    <a:pt x="776541" y="1754708"/>
                  </a:lnTo>
                  <a:lnTo>
                    <a:pt x="770699" y="1758607"/>
                  </a:lnTo>
                  <a:lnTo>
                    <a:pt x="769912" y="1762544"/>
                  </a:lnTo>
                  <a:lnTo>
                    <a:pt x="773811" y="1768386"/>
                  </a:lnTo>
                  <a:lnTo>
                    <a:pt x="777748" y="1769173"/>
                  </a:lnTo>
                  <a:lnTo>
                    <a:pt x="783590" y="1765287"/>
                  </a:lnTo>
                  <a:lnTo>
                    <a:pt x="784377" y="1761350"/>
                  </a:lnTo>
                  <a:close/>
                </a:path>
                <a:path w="1455420" h="2757804">
                  <a:moveTo>
                    <a:pt x="793546" y="180771"/>
                  </a:moveTo>
                  <a:lnTo>
                    <a:pt x="791591" y="174028"/>
                  </a:lnTo>
                  <a:lnTo>
                    <a:pt x="788073" y="172097"/>
                  </a:lnTo>
                  <a:lnTo>
                    <a:pt x="781329" y="174053"/>
                  </a:lnTo>
                  <a:lnTo>
                    <a:pt x="779386" y="177584"/>
                  </a:lnTo>
                  <a:lnTo>
                    <a:pt x="781342" y="184315"/>
                  </a:lnTo>
                  <a:lnTo>
                    <a:pt x="784872" y="186245"/>
                  </a:lnTo>
                  <a:lnTo>
                    <a:pt x="791616" y="184289"/>
                  </a:lnTo>
                  <a:lnTo>
                    <a:pt x="793546" y="180771"/>
                  </a:lnTo>
                  <a:close/>
                </a:path>
                <a:path w="1455420" h="2757804">
                  <a:moveTo>
                    <a:pt x="798652" y="1782368"/>
                  </a:moveTo>
                  <a:lnTo>
                    <a:pt x="794753" y="1776526"/>
                  </a:lnTo>
                  <a:lnTo>
                    <a:pt x="790803" y="1775739"/>
                  </a:lnTo>
                  <a:lnTo>
                    <a:pt x="784974" y="1779625"/>
                  </a:lnTo>
                  <a:lnTo>
                    <a:pt x="784186" y="1783575"/>
                  </a:lnTo>
                  <a:lnTo>
                    <a:pt x="788085" y="1789417"/>
                  </a:lnTo>
                  <a:lnTo>
                    <a:pt x="792022" y="1790204"/>
                  </a:lnTo>
                  <a:lnTo>
                    <a:pt x="797864" y="1786318"/>
                  </a:lnTo>
                  <a:lnTo>
                    <a:pt x="798652" y="1782368"/>
                  </a:lnTo>
                  <a:close/>
                </a:path>
                <a:path w="1455420" h="2757804">
                  <a:moveTo>
                    <a:pt x="812914" y="1803400"/>
                  </a:moveTo>
                  <a:lnTo>
                    <a:pt x="809015" y="1797558"/>
                  </a:lnTo>
                  <a:lnTo>
                    <a:pt x="805078" y="1796770"/>
                  </a:lnTo>
                  <a:lnTo>
                    <a:pt x="799236" y="1800656"/>
                  </a:lnTo>
                  <a:lnTo>
                    <a:pt x="798449" y="1804606"/>
                  </a:lnTo>
                  <a:lnTo>
                    <a:pt x="802347" y="1810448"/>
                  </a:lnTo>
                  <a:lnTo>
                    <a:pt x="806297" y="1811235"/>
                  </a:lnTo>
                  <a:lnTo>
                    <a:pt x="812126" y="1807349"/>
                  </a:lnTo>
                  <a:lnTo>
                    <a:pt x="812914" y="1803400"/>
                  </a:lnTo>
                  <a:close/>
                </a:path>
                <a:path w="1455420" h="2757804">
                  <a:moveTo>
                    <a:pt x="817930" y="173596"/>
                  </a:moveTo>
                  <a:lnTo>
                    <a:pt x="815975" y="166865"/>
                  </a:lnTo>
                  <a:lnTo>
                    <a:pt x="812457" y="164922"/>
                  </a:lnTo>
                  <a:lnTo>
                    <a:pt x="805700" y="166890"/>
                  </a:lnTo>
                  <a:lnTo>
                    <a:pt x="803770" y="170408"/>
                  </a:lnTo>
                  <a:lnTo>
                    <a:pt x="805726" y="177139"/>
                  </a:lnTo>
                  <a:lnTo>
                    <a:pt x="809244" y="179082"/>
                  </a:lnTo>
                  <a:lnTo>
                    <a:pt x="816000" y="177126"/>
                  </a:lnTo>
                  <a:lnTo>
                    <a:pt x="817930" y="173596"/>
                  </a:lnTo>
                  <a:close/>
                </a:path>
                <a:path w="1455420" h="2757804">
                  <a:moveTo>
                    <a:pt x="827189" y="1824431"/>
                  </a:moveTo>
                  <a:lnTo>
                    <a:pt x="823290" y="1818589"/>
                  </a:lnTo>
                  <a:lnTo>
                    <a:pt x="819340" y="1817801"/>
                  </a:lnTo>
                  <a:lnTo>
                    <a:pt x="813511" y="1821688"/>
                  </a:lnTo>
                  <a:lnTo>
                    <a:pt x="812723" y="1825625"/>
                  </a:lnTo>
                  <a:lnTo>
                    <a:pt x="816622" y="1831479"/>
                  </a:lnTo>
                  <a:lnTo>
                    <a:pt x="820559" y="1832267"/>
                  </a:lnTo>
                  <a:lnTo>
                    <a:pt x="826401" y="1828368"/>
                  </a:lnTo>
                  <a:lnTo>
                    <a:pt x="827189" y="1824431"/>
                  </a:lnTo>
                  <a:close/>
                </a:path>
                <a:path w="1455420" h="2757804">
                  <a:moveTo>
                    <a:pt x="841451" y="1845462"/>
                  </a:moveTo>
                  <a:lnTo>
                    <a:pt x="837552" y="1839607"/>
                  </a:lnTo>
                  <a:lnTo>
                    <a:pt x="833615" y="1838820"/>
                  </a:lnTo>
                  <a:lnTo>
                    <a:pt x="827773" y="1842719"/>
                  </a:lnTo>
                  <a:lnTo>
                    <a:pt x="826985" y="1846656"/>
                  </a:lnTo>
                  <a:lnTo>
                    <a:pt x="830884" y="1852498"/>
                  </a:lnTo>
                  <a:lnTo>
                    <a:pt x="834834" y="1853298"/>
                  </a:lnTo>
                  <a:lnTo>
                    <a:pt x="840663" y="1849399"/>
                  </a:lnTo>
                  <a:lnTo>
                    <a:pt x="841451" y="1845462"/>
                  </a:lnTo>
                  <a:close/>
                </a:path>
                <a:path w="1455420" h="2757804">
                  <a:moveTo>
                    <a:pt x="842314" y="166433"/>
                  </a:moveTo>
                  <a:lnTo>
                    <a:pt x="840359" y="159689"/>
                  </a:lnTo>
                  <a:lnTo>
                    <a:pt x="836828" y="157759"/>
                  </a:lnTo>
                  <a:lnTo>
                    <a:pt x="830084" y="159715"/>
                  </a:lnTo>
                  <a:lnTo>
                    <a:pt x="828154" y="163233"/>
                  </a:lnTo>
                  <a:lnTo>
                    <a:pt x="830110" y="169976"/>
                  </a:lnTo>
                  <a:lnTo>
                    <a:pt x="833628" y="171907"/>
                  </a:lnTo>
                  <a:lnTo>
                    <a:pt x="840371" y="169951"/>
                  </a:lnTo>
                  <a:lnTo>
                    <a:pt x="842314" y="166433"/>
                  </a:lnTo>
                  <a:close/>
                </a:path>
                <a:path w="1455420" h="2757804">
                  <a:moveTo>
                    <a:pt x="855726" y="1866493"/>
                  </a:moveTo>
                  <a:lnTo>
                    <a:pt x="851827" y="1860638"/>
                  </a:lnTo>
                  <a:lnTo>
                    <a:pt x="847890" y="1859851"/>
                  </a:lnTo>
                  <a:lnTo>
                    <a:pt x="842048" y="1863737"/>
                  </a:lnTo>
                  <a:lnTo>
                    <a:pt x="841260" y="1867687"/>
                  </a:lnTo>
                  <a:lnTo>
                    <a:pt x="845159" y="1873529"/>
                  </a:lnTo>
                  <a:lnTo>
                    <a:pt x="849096" y="1874316"/>
                  </a:lnTo>
                  <a:lnTo>
                    <a:pt x="854938" y="1870430"/>
                  </a:lnTo>
                  <a:lnTo>
                    <a:pt x="855726" y="1866493"/>
                  </a:lnTo>
                  <a:close/>
                </a:path>
                <a:path w="1455420" h="2757804">
                  <a:moveTo>
                    <a:pt x="866686" y="159258"/>
                  </a:moveTo>
                  <a:lnTo>
                    <a:pt x="864730" y="152527"/>
                  </a:lnTo>
                  <a:lnTo>
                    <a:pt x="861212" y="150583"/>
                  </a:lnTo>
                  <a:lnTo>
                    <a:pt x="854468" y="152539"/>
                  </a:lnTo>
                  <a:lnTo>
                    <a:pt x="852525" y="156070"/>
                  </a:lnTo>
                  <a:lnTo>
                    <a:pt x="854481" y="162801"/>
                  </a:lnTo>
                  <a:lnTo>
                    <a:pt x="858012" y="164744"/>
                  </a:lnTo>
                  <a:lnTo>
                    <a:pt x="864755" y="162775"/>
                  </a:lnTo>
                  <a:lnTo>
                    <a:pt x="866686" y="159258"/>
                  </a:lnTo>
                  <a:close/>
                </a:path>
                <a:path w="1455420" h="2757804">
                  <a:moveTo>
                    <a:pt x="869988" y="1887512"/>
                  </a:moveTo>
                  <a:lnTo>
                    <a:pt x="866101" y="1881670"/>
                  </a:lnTo>
                  <a:lnTo>
                    <a:pt x="862152" y="1880882"/>
                  </a:lnTo>
                  <a:lnTo>
                    <a:pt x="856322" y="1884768"/>
                  </a:lnTo>
                  <a:lnTo>
                    <a:pt x="855522" y="1888718"/>
                  </a:lnTo>
                  <a:lnTo>
                    <a:pt x="859421" y="1894560"/>
                  </a:lnTo>
                  <a:lnTo>
                    <a:pt x="863371" y="1895348"/>
                  </a:lnTo>
                  <a:lnTo>
                    <a:pt x="869200" y="1891461"/>
                  </a:lnTo>
                  <a:lnTo>
                    <a:pt x="869988" y="1887512"/>
                  </a:lnTo>
                  <a:close/>
                </a:path>
                <a:path w="1455420" h="2757804">
                  <a:moveTo>
                    <a:pt x="884262" y="1908543"/>
                  </a:moveTo>
                  <a:lnTo>
                    <a:pt x="880364" y="1902701"/>
                  </a:lnTo>
                  <a:lnTo>
                    <a:pt x="876427" y="1901913"/>
                  </a:lnTo>
                  <a:lnTo>
                    <a:pt x="870585" y="1905800"/>
                  </a:lnTo>
                  <a:lnTo>
                    <a:pt x="869797" y="1909737"/>
                  </a:lnTo>
                  <a:lnTo>
                    <a:pt x="873696" y="1915591"/>
                  </a:lnTo>
                  <a:lnTo>
                    <a:pt x="877633" y="1916379"/>
                  </a:lnTo>
                  <a:lnTo>
                    <a:pt x="883475" y="1912480"/>
                  </a:lnTo>
                  <a:lnTo>
                    <a:pt x="884262" y="1908543"/>
                  </a:lnTo>
                  <a:close/>
                </a:path>
                <a:path w="1455420" h="2757804">
                  <a:moveTo>
                    <a:pt x="891070" y="152082"/>
                  </a:moveTo>
                  <a:lnTo>
                    <a:pt x="889114" y="145351"/>
                  </a:lnTo>
                  <a:lnTo>
                    <a:pt x="885596" y="143408"/>
                  </a:lnTo>
                  <a:lnTo>
                    <a:pt x="878840" y="145376"/>
                  </a:lnTo>
                  <a:lnTo>
                    <a:pt x="876909" y="148894"/>
                  </a:lnTo>
                  <a:lnTo>
                    <a:pt x="878865" y="155625"/>
                  </a:lnTo>
                  <a:lnTo>
                    <a:pt x="882383" y="157568"/>
                  </a:lnTo>
                  <a:lnTo>
                    <a:pt x="889139" y="155613"/>
                  </a:lnTo>
                  <a:lnTo>
                    <a:pt x="891070" y="152082"/>
                  </a:lnTo>
                  <a:close/>
                </a:path>
                <a:path w="1455420" h="2757804">
                  <a:moveTo>
                    <a:pt x="898537" y="1929574"/>
                  </a:moveTo>
                  <a:lnTo>
                    <a:pt x="894638" y="1923719"/>
                  </a:lnTo>
                  <a:lnTo>
                    <a:pt x="890689" y="1922932"/>
                  </a:lnTo>
                  <a:lnTo>
                    <a:pt x="884859" y="1926831"/>
                  </a:lnTo>
                  <a:lnTo>
                    <a:pt x="884072" y="1930768"/>
                  </a:lnTo>
                  <a:lnTo>
                    <a:pt x="887971" y="1936623"/>
                  </a:lnTo>
                  <a:lnTo>
                    <a:pt x="891908" y="1937410"/>
                  </a:lnTo>
                  <a:lnTo>
                    <a:pt x="897737" y="1933511"/>
                  </a:lnTo>
                  <a:lnTo>
                    <a:pt x="898537" y="1929574"/>
                  </a:lnTo>
                  <a:close/>
                </a:path>
                <a:path w="1455420" h="2757804">
                  <a:moveTo>
                    <a:pt x="912799" y="1950605"/>
                  </a:moveTo>
                  <a:lnTo>
                    <a:pt x="908900" y="1944751"/>
                  </a:lnTo>
                  <a:lnTo>
                    <a:pt x="904963" y="1943963"/>
                  </a:lnTo>
                  <a:lnTo>
                    <a:pt x="899121" y="1947849"/>
                  </a:lnTo>
                  <a:lnTo>
                    <a:pt x="898334" y="1951799"/>
                  </a:lnTo>
                  <a:lnTo>
                    <a:pt x="902233" y="1957641"/>
                  </a:lnTo>
                  <a:lnTo>
                    <a:pt x="906183" y="1958428"/>
                  </a:lnTo>
                  <a:lnTo>
                    <a:pt x="912012" y="1954542"/>
                  </a:lnTo>
                  <a:lnTo>
                    <a:pt x="912799" y="1950605"/>
                  </a:lnTo>
                  <a:close/>
                </a:path>
                <a:path w="1455420" h="2757804">
                  <a:moveTo>
                    <a:pt x="915454" y="144919"/>
                  </a:moveTo>
                  <a:lnTo>
                    <a:pt x="913498" y="138176"/>
                  </a:lnTo>
                  <a:lnTo>
                    <a:pt x="909967" y="136245"/>
                  </a:lnTo>
                  <a:lnTo>
                    <a:pt x="903224" y="138201"/>
                  </a:lnTo>
                  <a:lnTo>
                    <a:pt x="901293" y="141719"/>
                  </a:lnTo>
                  <a:lnTo>
                    <a:pt x="903249" y="148463"/>
                  </a:lnTo>
                  <a:lnTo>
                    <a:pt x="906767" y="150393"/>
                  </a:lnTo>
                  <a:lnTo>
                    <a:pt x="913511" y="148437"/>
                  </a:lnTo>
                  <a:lnTo>
                    <a:pt x="915454" y="144919"/>
                  </a:lnTo>
                  <a:close/>
                </a:path>
                <a:path w="1455420" h="2757804">
                  <a:moveTo>
                    <a:pt x="927074" y="1971624"/>
                  </a:moveTo>
                  <a:lnTo>
                    <a:pt x="923175" y="1965782"/>
                  </a:lnTo>
                  <a:lnTo>
                    <a:pt x="919226" y="1964994"/>
                  </a:lnTo>
                  <a:lnTo>
                    <a:pt x="913396" y="1968881"/>
                  </a:lnTo>
                  <a:lnTo>
                    <a:pt x="912609" y="1972830"/>
                  </a:lnTo>
                  <a:lnTo>
                    <a:pt x="916508" y="1978672"/>
                  </a:lnTo>
                  <a:lnTo>
                    <a:pt x="920445" y="1979460"/>
                  </a:lnTo>
                  <a:lnTo>
                    <a:pt x="926287" y="1975573"/>
                  </a:lnTo>
                  <a:lnTo>
                    <a:pt x="927074" y="1971624"/>
                  </a:lnTo>
                  <a:close/>
                </a:path>
                <a:path w="1455420" h="2757804">
                  <a:moveTo>
                    <a:pt x="939838" y="137744"/>
                  </a:moveTo>
                  <a:lnTo>
                    <a:pt x="937882" y="131013"/>
                  </a:lnTo>
                  <a:lnTo>
                    <a:pt x="934351" y="129070"/>
                  </a:lnTo>
                  <a:lnTo>
                    <a:pt x="927608" y="131025"/>
                  </a:lnTo>
                  <a:lnTo>
                    <a:pt x="925664" y="134556"/>
                  </a:lnTo>
                  <a:lnTo>
                    <a:pt x="927620" y="141287"/>
                  </a:lnTo>
                  <a:lnTo>
                    <a:pt x="931151" y="143230"/>
                  </a:lnTo>
                  <a:lnTo>
                    <a:pt x="937895" y="141274"/>
                  </a:lnTo>
                  <a:lnTo>
                    <a:pt x="939838" y="137744"/>
                  </a:lnTo>
                  <a:close/>
                </a:path>
                <a:path w="1455420" h="2757804">
                  <a:moveTo>
                    <a:pt x="941336" y="1992655"/>
                  </a:moveTo>
                  <a:lnTo>
                    <a:pt x="937437" y="1986813"/>
                  </a:lnTo>
                  <a:lnTo>
                    <a:pt x="933500" y="1986026"/>
                  </a:lnTo>
                  <a:lnTo>
                    <a:pt x="927658" y="1989912"/>
                  </a:lnTo>
                  <a:lnTo>
                    <a:pt x="926871" y="1993849"/>
                  </a:lnTo>
                  <a:lnTo>
                    <a:pt x="930770" y="1999703"/>
                  </a:lnTo>
                  <a:lnTo>
                    <a:pt x="934720" y="2000491"/>
                  </a:lnTo>
                  <a:lnTo>
                    <a:pt x="940549" y="1996605"/>
                  </a:lnTo>
                  <a:lnTo>
                    <a:pt x="941336" y="1992655"/>
                  </a:lnTo>
                  <a:close/>
                </a:path>
                <a:path w="1455420" h="2757804">
                  <a:moveTo>
                    <a:pt x="955611" y="2013686"/>
                  </a:moveTo>
                  <a:lnTo>
                    <a:pt x="951712" y="2007831"/>
                  </a:lnTo>
                  <a:lnTo>
                    <a:pt x="947762" y="2007044"/>
                  </a:lnTo>
                  <a:lnTo>
                    <a:pt x="941933" y="2010943"/>
                  </a:lnTo>
                  <a:lnTo>
                    <a:pt x="941146" y="2014880"/>
                  </a:lnTo>
                  <a:lnTo>
                    <a:pt x="945045" y="2020735"/>
                  </a:lnTo>
                  <a:lnTo>
                    <a:pt x="948982" y="2021522"/>
                  </a:lnTo>
                  <a:lnTo>
                    <a:pt x="954824" y="2017623"/>
                  </a:lnTo>
                  <a:lnTo>
                    <a:pt x="955611" y="2013686"/>
                  </a:lnTo>
                  <a:close/>
                </a:path>
                <a:path w="1455420" h="2757804">
                  <a:moveTo>
                    <a:pt x="964209" y="130581"/>
                  </a:moveTo>
                  <a:lnTo>
                    <a:pt x="962253" y="123837"/>
                  </a:lnTo>
                  <a:lnTo>
                    <a:pt x="958735" y="121907"/>
                  </a:lnTo>
                  <a:lnTo>
                    <a:pt x="951979" y="123863"/>
                  </a:lnTo>
                  <a:lnTo>
                    <a:pt x="950048" y="127381"/>
                  </a:lnTo>
                  <a:lnTo>
                    <a:pt x="952004" y="134124"/>
                  </a:lnTo>
                  <a:lnTo>
                    <a:pt x="955522" y="136055"/>
                  </a:lnTo>
                  <a:lnTo>
                    <a:pt x="962279" y="134099"/>
                  </a:lnTo>
                  <a:lnTo>
                    <a:pt x="964209" y="130581"/>
                  </a:lnTo>
                  <a:close/>
                </a:path>
                <a:path w="1455420" h="2757804">
                  <a:moveTo>
                    <a:pt x="969873" y="2034717"/>
                  </a:moveTo>
                  <a:lnTo>
                    <a:pt x="965987" y="2028863"/>
                  </a:lnTo>
                  <a:lnTo>
                    <a:pt x="962037" y="2028075"/>
                  </a:lnTo>
                  <a:lnTo>
                    <a:pt x="956208" y="2031974"/>
                  </a:lnTo>
                  <a:lnTo>
                    <a:pt x="955408" y="2035911"/>
                  </a:lnTo>
                  <a:lnTo>
                    <a:pt x="959307" y="2041753"/>
                  </a:lnTo>
                  <a:lnTo>
                    <a:pt x="963256" y="2042541"/>
                  </a:lnTo>
                  <a:lnTo>
                    <a:pt x="969086" y="2038654"/>
                  </a:lnTo>
                  <a:lnTo>
                    <a:pt x="969873" y="2034717"/>
                  </a:lnTo>
                  <a:close/>
                </a:path>
                <a:path w="1455420" h="2757804">
                  <a:moveTo>
                    <a:pt x="984148" y="2055736"/>
                  </a:moveTo>
                  <a:lnTo>
                    <a:pt x="980249" y="2049894"/>
                  </a:lnTo>
                  <a:lnTo>
                    <a:pt x="976312" y="2049106"/>
                  </a:lnTo>
                  <a:lnTo>
                    <a:pt x="970470" y="2052993"/>
                  </a:lnTo>
                  <a:lnTo>
                    <a:pt x="969683" y="2056942"/>
                  </a:lnTo>
                  <a:lnTo>
                    <a:pt x="973582" y="2062784"/>
                  </a:lnTo>
                  <a:lnTo>
                    <a:pt x="977519" y="2063572"/>
                  </a:lnTo>
                  <a:lnTo>
                    <a:pt x="983361" y="2059686"/>
                  </a:lnTo>
                  <a:lnTo>
                    <a:pt x="984148" y="2055736"/>
                  </a:lnTo>
                  <a:close/>
                </a:path>
                <a:path w="1455420" h="2757804">
                  <a:moveTo>
                    <a:pt x="988593" y="123405"/>
                  </a:moveTo>
                  <a:lnTo>
                    <a:pt x="986637" y="116674"/>
                  </a:lnTo>
                  <a:lnTo>
                    <a:pt x="983107" y="114731"/>
                  </a:lnTo>
                  <a:lnTo>
                    <a:pt x="976363" y="116687"/>
                  </a:lnTo>
                  <a:lnTo>
                    <a:pt x="974432" y="120218"/>
                  </a:lnTo>
                  <a:lnTo>
                    <a:pt x="976388" y="126949"/>
                  </a:lnTo>
                  <a:lnTo>
                    <a:pt x="979906" y="128892"/>
                  </a:lnTo>
                  <a:lnTo>
                    <a:pt x="986650" y="126923"/>
                  </a:lnTo>
                  <a:lnTo>
                    <a:pt x="988593" y="123405"/>
                  </a:lnTo>
                  <a:close/>
                </a:path>
                <a:path w="1455420" h="2757804">
                  <a:moveTo>
                    <a:pt x="998423" y="2076767"/>
                  </a:moveTo>
                  <a:lnTo>
                    <a:pt x="994524" y="2070925"/>
                  </a:lnTo>
                  <a:lnTo>
                    <a:pt x="990574" y="2070138"/>
                  </a:lnTo>
                  <a:lnTo>
                    <a:pt x="984745" y="2074024"/>
                  </a:lnTo>
                  <a:lnTo>
                    <a:pt x="983957" y="2077961"/>
                  </a:lnTo>
                  <a:lnTo>
                    <a:pt x="987844" y="2083816"/>
                  </a:lnTo>
                  <a:lnTo>
                    <a:pt x="991793" y="2084603"/>
                  </a:lnTo>
                  <a:lnTo>
                    <a:pt x="997623" y="2080717"/>
                  </a:lnTo>
                  <a:lnTo>
                    <a:pt x="998423" y="2076767"/>
                  </a:lnTo>
                  <a:close/>
                </a:path>
                <a:path w="1455420" h="2757804">
                  <a:moveTo>
                    <a:pt x="1012685" y="2097798"/>
                  </a:moveTo>
                  <a:lnTo>
                    <a:pt x="1008786" y="2091956"/>
                  </a:lnTo>
                  <a:lnTo>
                    <a:pt x="1004849" y="2091156"/>
                  </a:lnTo>
                  <a:lnTo>
                    <a:pt x="999007" y="2095055"/>
                  </a:lnTo>
                  <a:lnTo>
                    <a:pt x="998220" y="2098992"/>
                  </a:lnTo>
                  <a:lnTo>
                    <a:pt x="1002118" y="2104847"/>
                  </a:lnTo>
                  <a:lnTo>
                    <a:pt x="1006055" y="2105634"/>
                  </a:lnTo>
                  <a:lnTo>
                    <a:pt x="1011897" y="2101735"/>
                  </a:lnTo>
                  <a:lnTo>
                    <a:pt x="1012685" y="2097798"/>
                  </a:lnTo>
                  <a:close/>
                </a:path>
                <a:path w="1455420" h="2757804">
                  <a:moveTo>
                    <a:pt x="1012977" y="116230"/>
                  </a:moveTo>
                  <a:lnTo>
                    <a:pt x="1011021" y="109499"/>
                  </a:lnTo>
                  <a:lnTo>
                    <a:pt x="1007491" y="107556"/>
                  </a:lnTo>
                  <a:lnTo>
                    <a:pt x="1000747" y="109524"/>
                  </a:lnTo>
                  <a:lnTo>
                    <a:pt x="998804" y="113042"/>
                  </a:lnTo>
                  <a:lnTo>
                    <a:pt x="1000760" y="119773"/>
                  </a:lnTo>
                  <a:lnTo>
                    <a:pt x="1004290" y="121716"/>
                  </a:lnTo>
                  <a:lnTo>
                    <a:pt x="1011034" y="119761"/>
                  </a:lnTo>
                  <a:lnTo>
                    <a:pt x="1012977" y="116230"/>
                  </a:lnTo>
                  <a:close/>
                </a:path>
                <a:path w="1455420" h="2757804">
                  <a:moveTo>
                    <a:pt x="1026960" y="2118830"/>
                  </a:moveTo>
                  <a:lnTo>
                    <a:pt x="1023061" y="2112975"/>
                  </a:lnTo>
                  <a:lnTo>
                    <a:pt x="1019111" y="2112187"/>
                  </a:lnTo>
                  <a:lnTo>
                    <a:pt x="1013282" y="2116086"/>
                  </a:lnTo>
                  <a:lnTo>
                    <a:pt x="1012494" y="2120023"/>
                  </a:lnTo>
                  <a:lnTo>
                    <a:pt x="1016393" y="2125865"/>
                  </a:lnTo>
                  <a:lnTo>
                    <a:pt x="1020330" y="2126653"/>
                  </a:lnTo>
                  <a:lnTo>
                    <a:pt x="1026172" y="2122767"/>
                  </a:lnTo>
                  <a:lnTo>
                    <a:pt x="1026960" y="2118830"/>
                  </a:lnTo>
                  <a:close/>
                </a:path>
                <a:path w="1455420" h="2757804">
                  <a:moveTo>
                    <a:pt x="1037348" y="109067"/>
                  </a:moveTo>
                  <a:lnTo>
                    <a:pt x="1035392" y="102323"/>
                  </a:lnTo>
                  <a:lnTo>
                    <a:pt x="1031875" y="100393"/>
                  </a:lnTo>
                  <a:lnTo>
                    <a:pt x="1025131" y="102349"/>
                  </a:lnTo>
                  <a:lnTo>
                    <a:pt x="1023188" y="105867"/>
                  </a:lnTo>
                  <a:lnTo>
                    <a:pt x="1025144" y="112610"/>
                  </a:lnTo>
                  <a:lnTo>
                    <a:pt x="1028661" y="114541"/>
                  </a:lnTo>
                  <a:lnTo>
                    <a:pt x="1035418" y="112585"/>
                  </a:lnTo>
                  <a:lnTo>
                    <a:pt x="1037348" y="109067"/>
                  </a:lnTo>
                  <a:close/>
                </a:path>
                <a:path w="1455420" h="2757804">
                  <a:moveTo>
                    <a:pt x="1041222" y="2139848"/>
                  </a:moveTo>
                  <a:lnTo>
                    <a:pt x="1037323" y="2134006"/>
                  </a:lnTo>
                  <a:lnTo>
                    <a:pt x="1033386" y="2133219"/>
                  </a:lnTo>
                  <a:lnTo>
                    <a:pt x="1027544" y="2137105"/>
                  </a:lnTo>
                  <a:lnTo>
                    <a:pt x="1026756" y="2141055"/>
                  </a:lnTo>
                  <a:lnTo>
                    <a:pt x="1030655" y="2146897"/>
                  </a:lnTo>
                  <a:lnTo>
                    <a:pt x="1034605" y="2147684"/>
                  </a:lnTo>
                  <a:lnTo>
                    <a:pt x="1040434" y="2143798"/>
                  </a:lnTo>
                  <a:lnTo>
                    <a:pt x="1041222" y="2139848"/>
                  </a:lnTo>
                  <a:close/>
                </a:path>
                <a:path w="1455420" h="2757804">
                  <a:moveTo>
                    <a:pt x="1055497" y="2160879"/>
                  </a:moveTo>
                  <a:lnTo>
                    <a:pt x="1051598" y="2155037"/>
                  </a:lnTo>
                  <a:lnTo>
                    <a:pt x="1047648" y="2154250"/>
                  </a:lnTo>
                  <a:lnTo>
                    <a:pt x="1041819" y="2158136"/>
                  </a:lnTo>
                  <a:lnTo>
                    <a:pt x="1041031" y="2162086"/>
                  </a:lnTo>
                  <a:lnTo>
                    <a:pt x="1044930" y="2167928"/>
                  </a:lnTo>
                  <a:lnTo>
                    <a:pt x="1048867" y="2168715"/>
                  </a:lnTo>
                  <a:lnTo>
                    <a:pt x="1054709" y="2164829"/>
                  </a:lnTo>
                  <a:lnTo>
                    <a:pt x="1055497" y="2160879"/>
                  </a:lnTo>
                  <a:close/>
                </a:path>
                <a:path w="1455420" h="2757804">
                  <a:moveTo>
                    <a:pt x="1061732" y="101892"/>
                  </a:moveTo>
                  <a:lnTo>
                    <a:pt x="1059776" y="95161"/>
                  </a:lnTo>
                  <a:lnTo>
                    <a:pt x="1056259" y="93218"/>
                  </a:lnTo>
                  <a:lnTo>
                    <a:pt x="1049502" y="95173"/>
                  </a:lnTo>
                  <a:lnTo>
                    <a:pt x="1047572" y="98704"/>
                  </a:lnTo>
                  <a:lnTo>
                    <a:pt x="1049528" y="105435"/>
                  </a:lnTo>
                  <a:lnTo>
                    <a:pt x="1053045" y="107378"/>
                  </a:lnTo>
                  <a:lnTo>
                    <a:pt x="1059789" y="105422"/>
                  </a:lnTo>
                  <a:lnTo>
                    <a:pt x="1061732" y="101892"/>
                  </a:lnTo>
                  <a:close/>
                </a:path>
                <a:path w="1455420" h="2757804">
                  <a:moveTo>
                    <a:pt x="1069759" y="2181910"/>
                  </a:moveTo>
                  <a:lnTo>
                    <a:pt x="1065860" y="2176068"/>
                  </a:lnTo>
                  <a:lnTo>
                    <a:pt x="1061923" y="2175281"/>
                  </a:lnTo>
                  <a:lnTo>
                    <a:pt x="1056081" y="2179167"/>
                  </a:lnTo>
                  <a:lnTo>
                    <a:pt x="1055293" y="2183104"/>
                  </a:lnTo>
                  <a:lnTo>
                    <a:pt x="1059192" y="2188959"/>
                  </a:lnTo>
                  <a:lnTo>
                    <a:pt x="1063142" y="2189746"/>
                  </a:lnTo>
                  <a:lnTo>
                    <a:pt x="1068971" y="2185847"/>
                  </a:lnTo>
                  <a:lnTo>
                    <a:pt x="1069759" y="2181910"/>
                  </a:lnTo>
                  <a:close/>
                </a:path>
                <a:path w="1455420" h="2757804">
                  <a:moveTo>
                    <a:pt x="1084033" y="2202942"/>
                  </a:moveTo>
                  <a:lnTo>
                    <a:pt x="1080135" y="2197087"/>
                  </a:lnTo>
                  <a:lnTo>
                    <a:pt x="1076185" y="2196300"/>
                  </a:lnTo>
                  <a:lnTo>
                    <a:pt x="1070356" y="2200198"/>
                  </a:lnTo>
                  <a:lnTo>
                    <a:pt x="1069568" y="2204135"/>
                  </a:lnTo>
                  <a:lnTo>
                    <a:pt x="1073467" y="2209977"/>
                  </a:lnTo>
                  <a:lnTo>
                    <a:pt x="1077404" y="2210778"/>
                  </a:lnTo>
                  <a:lnTo>
                    <a:pt x="1083246" y="2206879"/>
                  </a:lnTo>
                  <a:lnTo>
                    <a:pt x="1084033" y="2202942"/>
                  </a:lnTo>
                  <a:close/>
                </a:path>
                <a:path w="1455420" h="2757804">
                  <a:moveTo>
                    <a:pt x="1086116" y="94729"/>
                  </a:moveTo>
                  <a:lnTo>
                    <a:pt x="1084160" y="87985"/>
                  </a:lnTo>
                  <a:lnTo>
                    <a:pt x="1080630" y="86055"/>
                  </a:lnTo>
                  <a:lnTo>
                    <a:pt x="1073886" y="88011"/>
                  </a:lnTo>
                  <a:lnTo>
                    <a:pt x="1071943" y="91528"/>
                  </a:lnTo>
                  <a:lnTo>
                    <a:pt x="1073899" y="98272"/>
                  </a:lnTo>
                  <a:lnTo>
                    <a:pt x="1077429" y="100203"/>
                  </a:lnTo>
                  <a:lnTo>
                    <a:pt x="1084173" y="98247"/>
                  </a:lnTo>
                  <a:lnTo>
                    <a:pt x="1086116" y="94729"/>
                  </a:lnTo>
                  <a:close/>
                </a:path>
                <a:path w="1455420" h="2757804">
                  <a:moveTo>
                    <a:pt x="1098296" y="2223973"/>
                  </a:moveTo>
                  <a:lnTo>
                    <a:pt x="1094397" y="2218118"/>
                  </a:lnTo>
                  <a:lnTo>
                    <a:pt x="1090460" y="2217331"/>
                  </a:lnTo>
                  <a:lnTo>
                    <a:pt x="1084618" y="2221217"/>
                  </a:lnTo>
                  <a:lnTo>
                    <a:pt x="1083830" y="2225167"/>
                  </a:lnTo>
                  <a:lnTo>
                    <a:pt x="1087729" y="2231009"/>
                  </a:lnTo>
                  <a:lnTo>
                    <a:pt x="1091679" y="2231796"/>
                  </a:lnTo>
                  <a:lnTo>
                    <a:pt x="1097508" y="2227910"/>
                  </a:lnTo>
                  <a:lnTo>
                    <a:pt x="1098296" y="2223973"/>
                  </a:lnTo>
                  <a:close/>
                </a:path>
                <a:path w="1455420" h="2757804">
                  <a:moveTo>
                    <a:pt x="1110488" y="87553"/>
                  </a:moveTo>
                  <a:lnTo>
                    <a:pt x="1108532" y="80822"/>
                  </a:lnTo>
                  <a:lnTo>
                    <a:pt x="1105014" y="78879"/>
                  </a:lnTo>
                  <a:lnTo>
                    <a:pt x="1098270" y="80835"/>
                  </a:lnTo>
                  <a:lnTo>
                    <a:pt x="1096327" y="84366"/>
                  </a:lnTo>
                  <a:lnTo>
                    <a:pt x="1098283" y="91097"/>
                  </a:lnTo>
                  <a:lnTo>
                    <a:pt x="1101801" y="93040"/>
                  </a:lnTo>
                  <a:lnTo>
                    <a:pt x="1108557" y="91071"/>
                  </a:lnTo>
                  <a:lnTo>
                    <a:pt x="1110488" y="87553"/>
                  </a:lnTo>
                  <a:close/>
                </a:path>
                <a:path w="1455420" h="2757804">
                  <a:moveTo>
                    <a:pt x="1112570" y="2244991"/>
                  </a:moveTo>
                  <a:lnTo>
                    <a:pt x="1108671" y="2239149"/>
                  </a:lnTo>
                  <a:lnTo>
                    <a:pt x="1104734" y="2238362"/>
                  </a:lnTo>
                  <a:lnTo>
                    <a:pt x="1098892" y="2242248"/>
                  </a:lnTo>
                  <a:lnTo>
                    <a:pt x="1098105" y="2246198"/>
                  </a:lnTo>
                  <a:lnTo>
                    <a:pt x="1102004" y="2252040"/>
                  </a:lnTo>
                  <a:lnTo>
                    <a:pt x="1105941" y="2252827"/>
                  </a:lnTo>
                  <a:lnTo>
                    <a:pt x="1111783" y="2248941"/>
                  </a:lnTo>
                  <a:lnTo>
                    <a:pt x="1112570" y="2244991"/>
                  </a:lnTo>
                  <a:close/>
                </a:path>
                <a:path w="1455420" h="2757804">
                  <a:moveTo>
                    <a:pt x="1126832" y="2266023"/>
                  </a:moveTo>
                  <a:lnTo>
                    <a:pt x="1122946" y="2260181"/>
                  </a:lnTo>
                  <a:lnTo>
                    <a:pt x="1118997" y="2259393"/>
                  </a:lnTo>
                  <a:lnTo>
                    <a:pt x="1113167" y="2263279"/>
                  </a:lnTo>
                  <a:lnTo>
                    <a:pt x="1112367" y="2267216"/>
                  </a:lnTo>
                  <a:lnTo>
                    <a:pt x="1116266" y="2273071"/>
                  </a:lnTo>
                  <a:lnTo>
                    <a:pt x="1120216" y="2273858"/>
                  </a:lnTo>
                  <a:lnTo>
                    <a:pt x="1126045" y="2269972"/>
                  </a:lnTo>
                  <a:lnTo>
                    <a:pt x="1126832" y="2266023"/>
                  </a:lnTo>
                  <a:close/>
                </a:path>
                <a:path w="1455420" h="2757804">
                  <a:moveTo>
                    <a:pt x="1134872" y="80378"/>
                  </a:moveTo>
                  <a:lnTo>
                    <a:pt x="1132916" y="73647"/>
                  </a:lnTo>
                  <a:lnTo>
                    <a:pt x="1129398" y="71704"/>
                  </a:lnTo>
                  <a:lnTo>
                    <a:pt x="1122641" y="73672"/>
                  </a:lnTo>
                  <a:lnTo>
                    <a:pt x="1120711" y="77190"/>
                  </a:lnTo>
                  <a:lnTo>
                    <a:pt x="1122667" y="83921"/>
                  </a:lnTo>
                  <a:lnTo>
                    <a:pt x="1126185" y="85864"/>
                  </a:lnTo>
                  <a:lnTo>
                    <a:pt x="1132928" y="83908"/>
                  </a:lnTo>
                  <a:lnTo>
                    <a:pt x="1134872" y="80378"/>
                  </a:lnTo>
                  <a:close/>
                </a:path>
                <a:path w="1455420" h="2757804">
                  <a:moveTo>
                    <a:pt x="1141107" y="2287054"/>
                  </a:moveTo>
                  <a:lnTo>
                    <a:pt x="1137208" y="2281212"/>
                  </a:lnTo>
                  <a:lnTo>
                    <a:pt x="1133271" y="2280412"/>
                  </a:lnTo>
                  <a:lnTo>
                    <a:pt x="1127429" y="2284311"/>
                  </a:lnTo>
                  <a:lnTo>
                    <a:pt x="1126642" y="2288248"/>
                  </a:lnTo>
                  <a:lnTo>
                    <a:pt x="1130541" y="2294102"/>
                  </a:lnTo>
                  <a:lnTo>
                    <a:pt x="1134478" y="2294890"/>
                  </a:lnTo>
                  <a:lnTo>
                    <a:pt x="1140320" y="2290991"/>
                  </a:lnTo>
                  <a:lnTo>
                    <a:pt x="1141107" y="2287054"/>
                  </a:lnTo>
                  <a:close/>
                </a:path>
                <a:path w="1455420" h="2757804">
                  <a:moveTo>
                    <a:pt x="1155369" y="2308085"/>
                  </a:moveTo>
                  <a:lnTo>
                    <a:pt x="1151483" y="2302230"/>
                  </a:lnTo>
                  <a:lnTo>
                    <a:pt x="1147533" y="2301443"/>
                  </a:lnTo>
                  <a:lnTo>
                    <a:pt x="1141704" y="2305342"/>
                  </a:lnTo>
                  <a:lnTo>
                    <a:pt x="1140917" y="2309279"/>
                  </a:lnTo>
                  <a:lnTo>
                    <a:pt x="1144803" y="2315121"/>
                  </a:lnTo>
                  <a:lnTo>
                    <a:pt x="1148753" y="2315908"/>
                  </a:lnTo>
                  <a:lnTo>
                    <a:pt x="1154582" y="2312022"/>
                  </a:lnTo>
                  <a:lnTo>
                    <a:pt x="1155369" y="2308085"/>
                  </a:lnTo>
                  <a:close/>
                </a:path>
                <a:path w="1455420" h="2757804">
                  <a:moveTo>
                    <a:pt x="1159256" y="73215"/>
                  </a:moveTo>
                  <a:lnTo>
                    <a:pt x="1157300" y="66471"/>
                  </a:lnTo>
                  <a:lnTo>
                    <a:pt x="1153769" y="64541"/>
                  </a:lnTo>
                  <a:lnTo>
                    <a:pt x="1147025" y="66497"/>
                  </a:lnTo>
                  <a:lnTo>
                    <a:pt x="1145082" y="70015"/>
                  </a:lnTo>
                  <a:lnTo>
                    <a:pt x="1147038" y="76758"/>
                  </a:lnTo>
                  <a:lnTo>
                    <a:pt x="1150569" y="78689"/>
                  </a:lnTo>
                  <a:lnTo>
                    <a:pt x="1157312" y="76733"/>
                  </a:lnTo>
                  <a:lnTo>
                    <a:pt x="1159256" y="73215"/>
                  </a:lnTo>
                  <a:close/>
                </a:path>
                <a:path w="1455420" h="2757804">
                  <a:moveTo>
                    <a:pt x="1169644" y="2329103"/>
                  </a:moveTo>
                  <a:lnTo>
                    <a:pt x="1165745" y="2323261"/>
                  </a:lnTo>
                  <a:lnTo>
                    <a:pt x="1161808" y="2322474"/>
                  </a:lnTo>
                  <a:lnTo>
                    <a:pt x="1155966" y="2326360"/>
                  </a:lnTo>
                  <a:lnTo>
                    <a:pt x="1155179" y="2330310"/>
                  </a:lnTo>
                  <a:lnTo>
                    <a:pt x="1159078" y="2336152"/>
                  </a:lnTo>
                  <a:lnTo>
                    <a:pt x="1163015" y="2336939"/>
                  </a:lnTo>
                  <a:lnTo>
                    <a:pt x="1168857" y="2333053"/>
                  </a:lnTo>
                  <a:lnTo>
                    <a:pt x="1169644" y="2329103"/>
                  </a:lnTo>
                  <a:close/>
                </a:path>
                <a:path w="1455420" h="2757804">
                  <a:moveTo>
                    <a:pt x="1183627" y="66040"/>
                  </a:moveTo>
                  <a:lnTo>
                    <a:pt x="1181671" y="59309"/>
                  </a:lnTo>
                  <a:lnTo>
                    <a:pt x="1178153" y="57365"/>
                  </a:lnTo>
                  <a:lnTo>
                    <a:pt x="1171409" y="59321"/>
                  </a:lnTo>
                  <a:lnTo>
                    <a:pt x="1169466" y="62852"/>
                  </a:lnTo>
                  <a:lnTo>
                    <a:pt x="1171422" y="69583"/>
                  </a:lnTo>
                  <a:lnTo>
                    <a:pt x="1174940" y="71526"/>
                  </a:lnTo>
                  <a:lnTo>
                    <a:pt x="1181696" y="69557"/>
                  </a:lnTo>
                  <a:lnTo>
                    <a:pt x="1183627" y="66040"/>
                  </a:lnTo>
                  <a:close/>
                </a:path>
                <a:path w="1455420" h="2757804">
                  <a:moveTo>
                    <a:pt x="1183919" y="2350135"/>
                  </a:moveTo>
                  <a:lnTo>
                    <a:pt x="1180020" y="2344293"/>
                  </a:lnTo>
                  <a:lnTo>
                    <a:pt x="1176070" y="2343505"/>
                  </a:lnTo>
                  <a:lnTo>
                    <a:pt x="1170241" y="2347391"/>
                  </a:lnTo>
                  <a:lnTo>
                    <a:pt x="1169454" y="2351341"/>
                  </a:lnTo>
                  <a:lnTo>
                    <a:pt x="1173340" y="2357183"/>
                  </a:lnTo>
                  <a:lnTo>
                    <a:pt x="1177290" y="2357971"/>
                  </a:lnTo>
                  <a:lnTo>
                    <a:pt x="1183119" y="2354084"/>
                  </a:lnTo>
                  <a:lnTo>
                    <a:pt x="1183919" y="2350135"/>
                  </a:lnTo>
                  <a:close/>
                </a:path>
                <a:path w="1455420" h="2757804">
                  <a:moveTo>
                    <a:pt x="1198181" y="2371166"/>
                  </a:moveTo>
                  <a:lnTo>
                    <a:pt x="1194282" y="2365324"/>
                  </a:lnTo>
                  <a:lnTo>
                    <a:pt x="1190345" y="2364536"/>
                  </a:lnTo>
                  <a:lnTo>
                    <a:pt x="1184503" y="2368423"/>
                  </a:lnTo>
                  <a:lnTo>
                    <a:pt x="1183716" y="2372360"/>
                  </a:lnTo>
                  <a:lnTo>
                    <a:pt x="1187615" y="2378214"/>
                  </a:lnTo>
                  <a:lnTo>
                    <a:pt x="1191552" y="2379002"/>
                  </a:lnTo>
                  <a:lnTo>
                    <a:pt x="1197394" y="2375103"/>
                  </a:lnTo>
                  <a:lnTo>
                    <a:pt x="1198181" y="2371166"/>
                  </a:lnTo>
                  <a:close/>
                </a:path>
                <a:path w="1455420" h="2757804">
                  <a:moveTo>
                    <a:pt x="1208011" y="58877"/>
                  </a:moveTo>
                  <a:lnTo>
                    <a:pt x="1206055" y="52133"/>
                  </a:lnTo>
                  <a:lnTo>
                    <a:pt x="1202537" y="50203"/>
                  </a:lnTo>
                  <a:lnTo>
                    <a:pt x="1195781" y="52158"/>
                  </a:lnTo>
                  <a:lnTo>
                    <a:pt x="1193850" y="55676"/>
                  </a:lnTo>
                  <a:lnTo>
                    <a:pt x="1195806" y="62420"/>
                  </a:lnTo>
                  <a:lnTo>
                    <a:pt x="1199324" y="64350"/>
                  </a:lnTo>
                  <a:lnTo>
                    <a:pt x="1206068" y="62395"/>
                  </a:lnTo>
                  <a:lnTo>
                    <a:pt x="1208011" y="58877"/>
                  </a:lnTo>
                  <a:close/>
                </a:path>
                <a:path w="1455420" h="2757804">
                  <a:moveTo>
                    <a:pt x="1212456" y="2392197"/>
                  </a:moveTo>
                  <a:lnTo>
                    <a:pt x="1208557" y="2386342"/>
                  </a:lnTo>
                  <a:lnTo>
                    <a:pt x="1204607" y="2385555"/>
                  </a:lnTo>
                  <a:lnTo>
                    <a:pt x="1198778" y="2389454"/>
                  </a:lnTo>
                  <a:lnTo>
                    <a:pt x="1197991" y="2393391"/>
                  </a:lnTo>
                  <a:lnTo>
                    <a:pt x="1201889" y="2399233"/>
                  </a:lnTo>
                  <a:lnTo>
                    <a:pt x="1205826" y="2400033"/>
                  </a:lnTo>
                  <a:lnTo>
                    <a:pt x="1211668" y="2396134"/>
                  </a:lnTo>
                  <a:lnTo>
                    <a:pt x="1212456" y="2392197"/>
                  </a:lnTo>
                  <a:close/>
                </a:path>
                <a:path w="1455420" h="2757804">
                  <a:moveTo>
                    <a:pt x="1226718" y="2413228"/>
                  </a:moveTo>
                  <a:lnTo>
                    <a:pt x="1222819" y="2407374"/>
                  </a:lnTo>
                  <a:lnTo>
                    <a:pt x="1218882" y="2406586"/>
                  </a:lnTo>
                  <a:lnTo>
                    <a:pt x="1213040" y="2410472"/>
                  </a:lnTo>
                  <a:lnTo>
                    <a:pt x="1212253" y="2414422"/>
                  </a:lnTo>
                  <a:lnTo>
                    <a:pt x="1216152" y="2420264"/>
                  </a:lnTo>
                  <a:lnTo>
                    <a:pt x="1220101" y="2421051"/>
                  </a:lnTo>
                  <a:lnTo>
                    <a:pt x="1225931" y="2417165"/>
                  </a:lnTo>
                  <a:lnTo>
                    <a:pt x="1226718" y="2413228"/>
                  </a:lnTo>
                  <a:close/>
                </a:path>
                <a:path w="1455420" h="2757804">
                  <a:moveTo>
                    <a:pt x="1232395" y="51701"/>
                  </a:moveTo>
                  <a:lnTo>
                    <a:pt x="1230439" y="44970"/>
                  </a:lnTo>
                  <a:lnTo>
                    <a:pt x="1226908" y="43027"/>
                  </a:lnTo>
                  <a:lnTo>
                    <a:pt x="1220165" y="44983"/>
                  </a:lnTo>
                  <a:lnTo>
                    <a:pt x="1218222" y="48514"/>
                  </a:lnTo>
                  <a:lnTo>
                    <a:pt x="1220177" y="55245"/>
                  </a:lnTo>
                  <a:lnTo>
                    <a:pt x="1223708" y="57188"/>
                  </a:lnTo>
                  <a:lnTo>
                    <a:pt x="1230452" y="55219"/>
                  </a:lnTo>
                  <a:lnTo>
                    <a:pt x="1232395" y="51701"/>
                  </a:lnTo>
                  <a:close/>
                </a:path>
                <a:path w="1455420" h="2757804">
                  <a:moveTo>
                    <a:pt x="1240993" y="2434247"/>
                  </a:moveTo>
                  <a:lnTo>
                    <a:pt x="1237094" y="2428405"/>
                  </a:lnTo>
                  <a:lnTo>
                    <a:pt x="1233144" y="2427617"/>
                  </a:lnTo>
                  <a:lnTo>
                    <a:pt x="1227315" y="2431504"/>
                  </a:lnTo>
                  <a:lnTo>
                    <a:pt x="1226527" y="2435453"/>
                  </a:lnTo>
                  <a:lnTo>
                    <a:pt x="1230426" y="2441295"/>
                  </a:lnTo>
                  <a:lnTo>
                    <a:pt x="1234363" y="2442083"/>
                  </a:lnTo>
                  <a:lnTo>
                    <a:pt x="1240205" y="2438196"/>
                  </a:lnTo>
                  <a:lnTo>
                    <a:pt x="1240993" y="2434247"/>
                  </a:lnTo>
                  <a:close/>
                </a:path>
                <a:path w="1455420" h="2757804">
                  <a:moveTo>
                    <a:pt x="1255255" y="2455278"/>
                  </a:moveTo>
                  <a:lnTo>
                    <a:pt x="1251356" y="2449436"/>
                  </a:lnTo>
                  <a:lnTo>
                    <a:pt x="1247419" y="2448649"/>
                  </a:lnTo>
                  <a:lnTo>
                    <a:pt x="1241577" y="2452535"/>
                  </a:lnTo>
                  <a:lnTo>
                    <a:pt x="1240790" y="2456472"/>
                  </a:lnTo>
                  <a:lnTo>
                    <a:pt x="1244688" y="2462326"/>
                  </a:lnTo>
                  <a:lnTo>
                    <a:pt x="1248638" y="2463114"/>
                  </a:lnTo>
                  <a:lnTo>
                    <a:pt x="1254467" y="2459228"/>
                  </a:lnTo>
                  <a:lnTo>
                    <a:pt x="1255255" y="2455278"/>
                  </a:lnTo>
                  <a:close/>
                </a:path>
                <a:path w="1455420" h="2757804">
                  <a:moveTo>
                    <a:pt x="1256766" y="44526"/>
                  </a:moveTo>
                  <a:lnTo>
                    <a:pt x="1254810" y="37795"/>
                  </a:lnTo>
                  <a:lnTo>
                    <a:pt x="1251292" y="35852"/>
                  </a:lnTo>
                  <a:lnTo>
                    <a:pt x="1244549" y="37820"/>
                  </a:lnTo>
                  <a:lnTo>
                    <a:pt x="1242606" y="41338"/>
                  </a:lnTo>
                  <a:lnTo>
                    <a:pt x="1244561" y="48069"/>
                  </a:lnTo>
                  <a:lnTo>
                    <a:pt x="1248079" y="50012"/>
                  </a:lnTo>
                  <a:lnTo>
                    <a:pt x="1254836" y="48056"/>
                  </a:lnTo>
                  <a:lnTo>
                    <a:pt x="1256766" y="44526"/>
                  </a:lnTo>
                  <a:close/>
                </a:path>
                <a:path w="1455420" h="2757804">
                  <a:moveTo>
                    <a:pt x="1269530" y="2476309"/>
                  </a:moveTo>
                  <a:lnTo>
                    <a:pt x="1265631" y="2470467"/>
                  </a:lnTo>
                  <a:lnTo>
                    <a:pt x="1261681" y="2469667"/>
                  </a:lnTo>
                  <a:lnTo>
                    <a:pt x="1255852" y="2473566"/>
                  </a:lnTo>
                  <a:lnTo>
                    <a:pt x="1255064" y="2477503"/>
                  </a:lnTo>
                  <a:lnTo>
                    <a:pt x="1258963" y="2483358"/>
                  </a:lnTo>
                  <a:lnTo>
                    <a:pt x="1262900" y="2484145"/>
                  </a:lnTo>
                  <a:lnTo>
                    <a:pt x="1268742" y="2480246"/>
                  </a:lnTo>
                  <a:lnTo>
                    <a:pt x="1269530" y="2476309"/>
                  </a:lnTo>
                  <a:close/>
                </a:path>
                <a:path w="1455420" h="2757804">
                  <a:moveTo>
                    <a:pt x="1281150" y="37363"/>
                  </a:moveTo>
                  <a:lnTo>
                    <a:pt x="1279194" y="30619"/>
                  </a:lnTo>
                  <a:lnTo>
                    <a:pt x="1275676" y="28689"/>
                  </a:lnTo>
                  <a:lnTo>
                    <a:pt x="1268920" y="30645"/>
                  </a:lnTo>
                  <a:lnTo>
                    <a:pt x="1266990" y="34163"/>
                  </a:lnTo>
                  <a:lnTo>
                    <a:pt x="1268945" y="40906"/>
                  </a:lnTo>
                  <a:lnTo>
                    <a:pt x="1272463" y="42837"/>
                  </a:lnTo>
                  <a:lnTo>
                    <a:pt x="1279207" y="40881"/>
                  </a:lnTo>
                  <a:lnTo>
                    <a:pt x="1281150" y="37363"/>
                  </a:lnTo>
                  <a:close/>
                </a:path>
                <a:path w="1455420" h="2757804">
                  <a:moveTo>
                    <a:pt x="1283792" y="2497340"/>
                  </a:moveTo>
                  <a:lnTo>
                    <a:pt x="1279893" y="2491486"/>
                  </a:lnTo>
                  <a:lnTo>
                    <a:pt x="1275956" y="2490698"/>
                  </a:lnTo>
                  <a:lnTo>
                    <a:pt x="1270114" y="2494597"/>
                  </a:lnTo>
                  <a:lnTo>
                    <a:pt x="1269326" y="2498534"/>
                  </a:lnTo>
                  <a:lnTo>
                    <a:pt x="1273225" y="2504376"/>
                  </a:lnTo>
                  <a:lnTo>
                    <a:pt x="1277175" y="2505164"/>
                  </a:lnTo>
                  <a:lnTo>
                    <a:pt x="1283004" y="2501277"/>
                  </a:lnTo>
                  <a:lnTo>
                    <a:pt x="1283792" y="2497340"/>
                  </a:lnTo>
                  <a:close/>
                </a:path>
                <a:path w="1455420" h="2757804">
                  <a:moveTo>
                    <a:pt x="1298067" y="2518359"/>
                  </a:moveTo>
                  <a:lnTo>
                    <a:pt x="1294168" y="2512517"/>
                  </a:lnTo>
                  <a:lnTo>
                    <a:pt x="1290218" y="2511729"/>
                  </a:lnTo>
                  <a:lnTo>
                    <a:pt x="1284389" y="2515616"/>
                  </a:lnTo>
                  <a:lnTo>
                    <a:pt x="1283601" y="2519565"/>
                  </a:lnTo>
                  <a:lnTo>
                    <a:pt x="1287500" y="2525407"/>
                  </a:lnTo>
                  <a:lnTo>
                    <a:pt x="1291437" y="2526195"/>
                  </a:lnTo>
                  <a:lnTo>
                    <a:pt x="1297279" y="2522309"/>
                  </a:lnTo>
                  <a:lnTo>
                    <a:pt x="1298067" y="2518359"/>
                  </a:lnTo>
                  <a:close/>
                </a:path>
                <a:path w="1455420" h="2757804">
                  <a:moveTo>
                    <a:pt x="1305534" y="30187"/>
                  </a:moveTo>
                  <a:lnTo>
                    <a:pt x="1303578" y="23456"/>
                  </a:lnTo>
                  <a:lnTo>
                    <a:pt x="1300048" y="21513"/>
                  </a:lnTo>
                  <a:lnTo>
                    <a:pt x="1293304" y="23469"/>
                  </a:lnTo>
                  <a:lnTo>
                    <a:pt x="1291361" y="27000"/>
                  </a:lnTo>
                  <a:lnTo>
                    <a:pt x="1293317" y="33731"/>
                  </a:lnTo>
                  <a:lnTo>
                    <a:pt x="1296847" y="35674"/>
                  </a:lnTo>
                  <a:lnTo>
                    <a:pt x="1303591" y="33705"/>
                  </a:lnTo>
                  <a:lnTo>
                    <a:pt x="1305534" y="30187"/>
                  </a:lnTo>
                  <a:close/>
                </a:path>
                <a:path w="1455420" h="2757804">
                  <a:moveTo>
                    <a:pt x="1312329" y="2539390"/>
                  </a:moveTo>
                  <a:lnTo>
                    <a:pt x="1308430" y="2533548"/>
                  </a:lnTo>
                  <a:lnTo>
                    <a:pt x="1304493" y="2532761"/>
                  </a:lnTo>
                  <a:lnTo>
                    <a:pt x="1298651" y="2536647"/>
                  </a:lnTo>
                  <a:lnTo>
                    <a:pt x="1297863" y="2540597"/>
                  </a:lnTo>
                  <a:lnTo>
                    <a:pt x="1301762" y="2546439"/>
                  </a:lnTo>
                  <a:lnTo>
                    <a:pt x="1305712" y="2547226"/>
                  </a:lnTo>
                  <a:lnTo>
                    <a:pt x="1311541" y="2543340"/>
                  </a:lnTo>
                  <a:lnTo>
                    <a:pt x="1312329" y="2539390"/>
                  </a:lnTo>
                  <a:close/>
                </a:path>
                <a:path w="1455420" h="2757804">
                  <a:moveTo>
                    <a:pt x="1326603" y="2560421"/>
                  </a:moveTo>
                  <a:lnTo>
                    <a:pt x="1322705" y="2554579"/>
                  </a:lnTo>
                  <a:lnTo>
                    <a:pt x="1318768" y="2553792"/>
                  </a:lnTo>
                  <a:lnTo>
                    <a:pt x="1312926" y="2557678"/>
                  </a:lnTo>
                  <a:lnTo>
                    <a:pt x="1312138" y="2561615"/>
                  </a:lnTo>
                  <a:lnTo>
                    <a:pt x="1316037" y="2567470"/>
                  </a:lnTo>
                  <a:lnTo>
                    <a:pt x="1319974" y="2568257"/>
                  </a:lnTo>
                  <a:lnTo>
                    <a:pt x="1325816" y="2564358"/>
                  </a:lnTo>
                  <a:lnTo>
                    <a:pt x="1326603" y="2560421"/>
                  </a:lnTo>
                  <a:close/>
                </a:path>
                <a:path w="1455420" h="2757804">
                  <a:moveTo>
                    <a:pt x="1329905" y="23012"/>
                  </a:moveTo>
                  <a:lnTo>
                    <a:pt x="1327950" y="16281"/>
                  </a:lnTo>
                  <a:lnTo>
                    <a:pt x="1324432" y="14351"/>
                  </a:lnTo>
                  <a:lnTo>
                    <a:pt x="1317688" y="16306"/>
                  </a:lnTo>
                  <a:lnTo>
                    <a:pt x="1315745" y="19824"/>
                  </a:lnTo>
                  <a:lnTo>
                    <a:pt x="1317701" y="26568"/>
                  </a:lnTo>
                  <a:lnTo>
                    <a:pt x="1321219" y="28498"/>
                  </a:lnTo>
                  <a:lnTo>
                    <a:pt x="1327975" y="26543"/>
                  </a:lnTo>
                  <a:lnTo>
                    <a:pt x="1329905" y="23012"/>
                  </a:lnTo>
                  <a:close/>
                </a:path>
                <a:path w="1455420" h="2757804">
                  <a:moveTo>
                    <a:pt x="1340866" y="2581452"/>
                  </a:moveTo>
                  <a:lnTo>
                    <a:pt x="1336979" y="2575598"/>
                  </a:lnTo>
                  <a:lnTo>
                    <a:pt x="1333030" y="2574810"/>
                  </a:lnTo>
                  <a:lnTo>
                    <a:pt x="1327200" y="2578709"/>
                  </a:lnTo>
                  <a:lnTo>
                    <a:pt x="1326400" y="2582646"/>
                  </a:lnTo>
                  <a:lnTo>
                    <a:pt x="1330299" y="2588488"/>
                  </a:lnTo>
                  <a:lnTo>
                    <a:pt x="1334249" y="2589288"/>
                  </a:lnTo>
                  <a:lnTo>
                    <a:pt x="1340078" y="2585389"/>
                  </a:lnTo>
                  <a:lnTo>
                    <a:pt x="1340866" y="2581452"/>
                  </a:lnTo>
                  <a:close/>
                </a:path>
                <a:path w="1455420" h="2757804">
                  <a:moveTo>
                    <a:pt x="1354289" y="15849"/>
                  </a:moveTo>
                  <a:lnTo>
                    <a:pt x="1352334" y="9105"/>
                  </a:lnTo>
                  <a:lnTo>
                    <a:pt x="1348816" y="7175"/>
                  </a:lnTo>
                  <a:lnTo>
                    <a:pt x="1342059" y="9131"/>
                  </a:lnTo>
                  <a:lnTo>
                    <a:pt x="1340129" y="12661"/>
                  </a:lnTo>
                  <a:lnTo>
                    <a:pt x="1342085" y="19392"/>
                  </a:lnTo>
                  <a:lnTo>
                    <a:pt x="1345603" y="21336"/>
                  </a:lnTo>
                  <a:lnTo>
                    <a:pt x="1352346" y="19367"/>
                  </a:lnTo>
                  <a:lnTo>
                    <a:pt x="1354289" y="15849"/>
                  </a:lnTo>
                  <a:close/>
                </a:path>
                <a:path w="1455420" h="2757804">
                  <a:moveTo>
                    <a:pt x="1355140" y="2602484"/>
                  </a:moveTo>
                  <a:lnTo>
                    <a:pt x="1351241" y="2596629"/>
                  </a:lnTo>
                  <a:lnTo>
                    <a:pt x="1347304" y="2595842"/>
                  </a:lnTo>
                  <a:lnTo>
                    <a:pt x="1341462" y="2599728"/>
                  </a:lnTo>
                  <a:lnTo>
                    <a:pt x="1340675" y="2603677"/>
                  </a:lnTo>
                  <a:lnTo>
                    <a:pt x="1344574" y="2609519"/>
                  </a:lnTo>
                  <a:lnTo>
                    <a:pt x="1348511" y="2610307"/>
                  </a:lnTo>
                  <a:lnTo>
                    <a:pt x="1354353" y="2606421"/>
                  </a:lnTo>
                  <a:lnTo>
                    <a:pt x="1355140" y="2602484"/>
                  </a:lnTo>
                  <a:close/>
                </a:path>
                <a:path w="1455420" h="2757804">
                  <a:moveTo>
                    <a:pt x="1369415" y="2623502"/>
                  </a:moveTo>
                  <a:lnTo>
                    <a:pt x="1365516" y="2617660"/>
                  </a:lnTo>
                  <a:lnTo>
                    <a:pt x="1361567" y="2616873"/>
                  </a:lnTo>
                  <a:lnTo>
                    <a:pt x="1355737" y="2620759"/>
                  </a:lnTo>
                  <a:lnTo>
                    <a:pt x="1354950" y="2624709"/>
                  </a:lnTo>
                  <a:lnTo>
                    <a:pt x="1358836" y="2630551"/>
                  </a:lnTo>
                  <a:lnTo>
                    <a:pt x="1362786" y="2631338"/>
                  </a:lnTo>
                  <a:lnTo>
                    <a:pt x="1368615" y="2627452"/>
                  </a:lnTo>
                  <a:lnTo>
                    <a:pt x="1369415" y="2623502"/>
                  </a:lnTo>
                  <a:close/>
                </a:path>
                <a:path w="1455420" h="2757804">
                  <a:moveTo>
                    <a:pt x="1378673" y="8674"/>
                  </a:moveTo>
                  <a:lnTo>
                    <a:pt x="1376718" y="1943"/>
                  </a:lnTo>
                  <a:lnTo>
                    <a:pt x="1373187" y="0"/>
                  </a:lnTo>
                  <a:lnTo>
                    <a:pt x="1366443" y="1968"/>
                  </a:lnTo>
                  <a:lnTo>
                    <a:pt x="1364500" y="5486"/>
                  </a:lnTo>
                  <a:lnTo>
                    <a:pt x="1366456" y="12217"/>
                  </a:lnTo>
                  <a:lnTo>
                    <a:pt x="1369987" y="14160"/>
                  </a:lnTo>
                  <a:lnTo>
                    <a:pt x="1376730" y="12204"/>
                  </a:lnTo>
                  <a:lnTo>
                    <a:pt x="1378673" y="8674"/>
                  </a:lnTo>
                  <a:close/>
                </a:path>
                <a:path w="1455420" h="2757804">
                  <a:moveTo>
                    <a:pt x="1383677" y="2644533"/>
                  </a:moveTo>
                  <a:lnTo>
                    <a:pt x="1379778" y="2638691"/>
                  </a:lnTo>
                  <a:lnTo>
                    <a:pt x="1375841" y="2637904"/>
                  </a:lnTo>
                  <a:lnTo>
                    <a:pt x="1369999" y="2641790"/>
                  </a:lnTo>
                  <a:lnTo>
                    <a:pt x="1369212" y="2645727"/>
                  </a:lnTo>
                  <a:lnTo>
                    <a:pt x="1373111" y="2651582"/>
                  </a:lnTo>
                  <a:lnTo>
                    <a:pt x="1377048" y="2652369"/>
                  </a:lnTo>
                  <a:lnTo>
                    <a:pt x="1382890" y="2648483"/>
                  </a:lnTo>
                  <a:lnTo>
                    <a:pt x="1383677" y="2644533"/>
                  </a:lnTo>
                  <a:close/>
                </a:path>
                <a:path w="1455420" h="2757804">
                  <a:moveTo>
                    <a:pt x="1397952" y="2665565"/>
                  </a:moveTo>
                  <a:lnTo>
                    <a:pt x="1394053" y="2659723"/>
                  </a:lnTo>
                  <a:lnTo>
                    <a:pt x="1390103" y="2658922"/>
                  </a:lnTo>
                  <a:lnTo>
                    <a:pt x="1384274" y="2662821"/>
                  </a:lnTo>
                  <a:lnTo>
                    <a:pt x="1383487" y="2666758"/>
                  </a:lnTo>
                  <a:lnTo>
                    <a:pt x="1387386" y="2672613"/>
                  </a:lnTo>
                  <a:lnTo>
                    <a:pt x="1391323" y="2673400"/>
                  </a:lnTo>
                  <a:lnTo>
                    <a:pt x="1397165" y="2669502"/>
                  </a:lnTo>
                  <a:lnTo>
                    <a:pt x="1397952" y="2665565"/>
                  </a:lnTo>
                  <a:close/>
                </a:path>
                <a:path w="1455420" h="2757804">
                  <a:moveTo>
                    <a:pt x="1412214" y="2686596"/>
                  </a:moveTo>
                  <a:lnTo>
                    <a:pt x="1408315" y="2680741"/>
                  </a:lnTo>
                  <a:lnTo>
                    <a:pt x="1404378" y="2679954"/>
                  </a:lnTo>
                  <a:lnTo>
                    <a:pt x="1398536" y="2683853"/>
                  </a:lnTo>
                  <a:lnTo>
                    <a:pt x="1397749" y="2687790"/>
                  </a:lnTo>
                  <a:lnTo>
                    <a:pt x="1401648" y="2693632"/>
                  </a:lnTo>
                  <a:lnTo>
                    <a:pt x="1405597" y="2694419"/>
                  </a:lnTo>
                  <a:lnTo>
                    <a:pt x="1411427" y="2690533"/>
                  </a:lnTo>
                  <a:lnTo>
                    <a:pt x="1412214" y="2686596"/>
                  </a:lnTo>
                  <a:close/>
                </a:path>
                <a:path w="1455420" h="2757804">
                  <a:moveTo>
                    <a:pt x="1426489" y="2707614"/>
                  </a:moveTo>
                  <a:lnTo>
                    <a:pt x="1422590" y="2701772"/>
                  </a:lnTo>
                  <a:lnTo>
                    <a:pt x="1418640" y="2700985"/>
                  </a:lnTo>
                  <a:lnTo>
                    <a:pt x="1412811" y="2704871"/>
                  </a:lnTo>
                  <a:lnTo>
                    <a:pt x="1412024" y="2708821"/>
                  </a:lnTo>
                  <a:lnTo>
                    <a:pt x="1415923" y="2714663"/>
                  </a:lnTo>
                  <a:lnTo>
                    <a:pt x="1419860" y="2715450"/>
                  </a:lnTo>
                  <a:lnTo>
                    <a:pt x="1425702" y="2711564"/>
                  </a:lnTo>
                  <a:lnTo>
                    <a:pt x="1426489" y="2707614"/>
                  </a:lnTo>
                  <a:close/>
                </a:path>
                <a:path w="1455420" h="2757804">
                  <a:moveTo>
                    <a:pt x="1440751" y="2728645"/>
                  </a:moveTo>
                  <a:lnTo>
                    <a:pt x="1436852" y="2722803"/>
                  </a:lnTo>
                  <a:lnTo>
                    <a:pt x="1432915" y="2722016"/>
                  </a:lnTo>
                  <a:lnTo>
                    <a:pt x="1427073" y="2725902"/>
                  </a:lnTo>
                  <a:lnTo>
                    <a:pt x="1426286" y="2729839"/>
                  </a:lnTo>
                  <a:lnTo>
                    <a:pt x="1430185" y="2735694"/>
                  </a:lnTo>
                  <a:lnTo>
                    <a:pt x="1434134" y="2736481"/>
                  </a:lnTo>
                  <a:lnTo>
                    <a:pt x="1439964" y="2732595"/>
                  </a:lnTo>
                  <a:lnTo>
                    <a:pt x="1440751" y="2728645"/>
                  </a:lnTo>
                  <a:close/>
                </a:path>
                <a:path w="1455420" h="2757804">
                  <a:moveTo>
                    <a:pt x="1455026" y="2749677"/>
                  </a:moveTo>
                  <a:lnTo>
                    <a:pt x="1451127" y="2743835"/>
                  </a:lnTo>
                  <a:lnTo>
                    <a:pt x="1447177" y="2743035"/>
                  </a:lnTo>
                  <a:lnTo>
                    <a:pt x="1441348" y="2746933"/>
                  </a:lnTo>
                  <a:lnTo>
                    <a:pt x="1440561" y="2750870"/>
                  </a:lnTo>
                  <a:lnTo>
                    <a:pt x="1444459" y="2756725"/>
                  </a:lnTo>
                  <a:lnTo>
                    <a:pt x="1448396" y="2757513"/>
                  </a:lnTo>
                  <a:lnTo>
                    <a:pt x="1454238" y="2753614"/>
                  </a:lnTo>
                  <a:lnTo>
                    <a:pt x="1455026" y="2749677"/>
                  </a:lnTo>
                  <a:close/>
                </a:path>
              </a:pathLst>
            </a:custGeom>
            <a:solidFill>
              <a:srgbClr val="003399"/>
            </a:solidFill>
          </p:spPr>
          <p:txBody>
            <a:bodyPr wrap="square" lIns="0" tIns="0" rIns="0" bIns="0" rtlCol="0"/>
            <a:lstStyle/>
            <a:p/>
          </p:txBody>
        </p:sp>
        <p:pic>
          <p:nvPicPr>
            <p:cNvPr id="243" name="object 243"/>
            <p:cNvPicPr/>
            <p:nvPr/>
          </p:nvPicPr>
          <p:blipFill>
            <a:blip r:embed="rId11"/>
            <a:stretch>
              <a:fillRect/>
            </a:stretch>
          </p:blipFill>
          <p:spPr>
            <a:xfrm>
              <a:off x="3486150" y="2089386"/>
              <a:ext cx="1454918" cy="1790464"/>
            </a:xfrm>
            <a:prstGeom prst="rect">
              <a:avLst/>
            </a:prstGeom>
          </p:spPr>
        </p:pic>
        <p:sp>
          <p:nvSpPr>
            <p:cNvPr id="244" name="object 244"/>
            <p:cNvSpPr/>
            <p:nvPr/>
          </p:nvSpPr>
          <p:spPr>
            <a:xfrm>
              <a:off x="3486150" y="4108449"/>
              <a:ext cx="1379220" cy="693420"/>
            </a:xfrm>
            <a:custGeom>
              <a:rect l="l" t="t" r="r" b="b"/>
              <a:pathLst>
                <a:path w="1379220" h="693420">
                  <a:moveTo>
                    <a:pt x="1371191" y="678551"/>
                  </a:moveTo>
                  <a:lnTo>
                    <a:pt x="1377519" y="681606"/>
                  </a:lnTo>
                  <a:lnTo>
                    <a:pt x="1378843" y="685402"/>
                  </a:lnTo>
                  <a:lnTo>
                    <a:pt x="1375793" y="691719"/>
                  </a:lnTo>
                  <a:lnTo>
                    <a:pt x="1371997" y="693043"/>
                  </a:lnTo>
                  <a:lnTo>
                    <a:pt x="1365670" y="689988"/>
                  </a:lnTo>
                  <a:lnTo>
                    <a:pt x="1364345" y="686192"/>
                  </a:lnTo>
                  <a:lnTo>
                    <a:pt x="1367395" y="679875"/>
                  </a:lnTo>
                  <a:lnTo>
                    <a:pt x="1371191" y="678551"/>
                  </a:lnTo>
                  <a:close/>
                </a:path>
                <a:path w="1379220" h="693420">
                  <a:moveTo>
                    <a:pt x="1348461" y="667187"/>
                  </a:moveTo>
                  <a:lnTo>
                    <a:pt x="1354789" y="670242"/>
                  </a:lnTo>
                  <a:lnTo>
                    <a:pt x="1356113" y="674038"/>
                  </a:lnTo>
                  <a:lnTo>
                    <a:pt x="1353064" y="680354"/>
                  </a:lnTo>
                  <a:lnTo>
                    <a:pt x="1349268" y="681678"/>
                  </a:lnTo>
                  <a:lnTo>
                    <a:pt x="1342940" y="678624"/>
                  </a:lnTo>
                  <a:lnTo>
                    <a:pt x="1341616" y="674827"/>
                  </a:lnTo>
                  <a:lnTo>
                    <a:pt x="1344665" y="668511"/>
                  </a:lnTo>
                  <a:lnTo>
                    <a:pt x="1348461" y="667187"/>
                  </a:lnTo>
                  <a:close/>
                </a:path>
                <a:path w="1379220" h="693420">
                  <a:moveTo>
                    <a:pt x="1325732" y="655822"/>
                  </a:moveTo>
                  <a:lnTo>
                    <a:pt x="1332059" y="658877"/>
                  </a:lnTo>
                  <a:lnTo>
                    <a:pt x="1333384" y="662673"/>
                  </a:lnTo>
                  <a:lnTo>
                    <a:pt x="1330334" y="668990"/>
                  </a:lnTo>
                  <a:lnTo>
                    <a:pt x="1326538" y="670314"/>
                  </a:lnTo>
                  <a:lnTo>
                    <a:pt x="1320210" y="667259"/>
                  </a:lnTo>
                  <a:lnTo>
                    <a:pt x="1318886" y="663463"/>
                  </a:lnTo>
                  <a:lnTo>
                    <a:pt x="1321935" y="657147"/>
                  </a:lnTo>
                  <a:lnTo>
                    <a:pt x="1325732" y="655822"/>
                  </a:lnTo>
                  <a:close/>
                </a:path>
                <a:path w="1379220" h="693420">
                  <a:moveTo>
                    <a:pt x="1303002" y="644458"/>
                  </a:moveTo>
                  <a:lnTo>
                    <a:pt x="1309330" y="647513"/>
                  </a:lnTo>
                  <a:lnTo>
                    <a:pt x="1310654" y="651309"/>
                  </a:lnTo>
                  <a:lnTo>
                    <a:pt x="1307605" y="657625"/>
                  </a:lnTo>
                  <a:lnTo>
                    <a:pt x="1303808" y="658950"/>
                  </a:lnTo>
                  <a:lnTo>
                    <a:pt x="1297481" y="655895"/>
                  </a:lnTo>
                  <a:lnTo>
                    <a:pt x="1296156" y="652098"/>
                  </a:lnTo>
                  <a:lnTo>
                    <a:pt x="1299206" y="645782"/>
                  </a:lnTo>
                  <a:lnTo>
                    <a:pt x="1303002" y="644458"/>
                  </a:lnTo>
                  <a:close/>
                </a:path>
                <a:path w="1379220" h="693420">
                  <a:moveTo>
                    <a:pt x="1280273" y="633093"/>
                  </a:moveTo>
                  <a:lnTo>
                    <a:pt x="1286600" y="636148"/>
                  </a:lnTo>
                  <a:lnTo>
                    <a:pt x="1287924" y="639945"/>
                  </a:lnTo>
                  <a:lnTo>
                    <a:pt x="1284875" y="646261"/>
                  </a:lnTo>
                  <a:lnTo>
                    <a:pt x="1281079" y="647585"/>
                  </a:lnTo>
                  <a:lnTo>
                    <a:pt x="1274751" y="644530"/>
                  </a:lnTo>
                  <a:lnTo>
                    <a:pt x="1273427" y="640734"/>
                  </a:lnTo>
                  <a:lnTo>
                    <a:pt x="1276476" y="634418"/>
                  </a:lnTo>
                  <a:lnTo>
                    <a:pt x="1280273" y="633093"/>
                  </a:lnTo>
                  <a:close/>
                </a:path>
                <a:path w="1379220" h="693420">
                  <a:moveTo>
                    <a:pt x="1257543" y="621729"/>
                  </a:moveTo>
                  <a:lnTo>
                    <a:pt x="1263870" y="624784"/>
                  </a:lnTo>
                  <a:lnTo>
                    <a:pt x="1265195" y="628580"/>
                  </a:lnTo>
                  <a:lnTo>
                    <a:pt x="1262145" y="634896"/>
                  </a:lnTo>
                  <a:lnTo>
                    <a:pt x="1258349" y="636221"/>
                  </a:lnTo>
                  <a:lnTo>
                    <a:pt x="1252022" y="633166"/>
                  </a:lnTo>
                  <a:lnTo>
                    <a:pt x="1250697" y="629370"/>
                  </a:lnTo>
                  <a:lnTo>
                    <a:pt x="1253747" y="623053"/>
                  </a:lnTo>
                  <a:lnTo>
                    <a:pt x="1257543" y="621729"/>
                  </a:lnTo>
                  <a:close/>
                </a:path>
                <a:path w="1379220" h="693420">
                  <a:moveTo>
                    <a:pt x="1234813" y="610365"/>
                  </a:moveTo>
                  <a:lnTo>
                    <a:pt x="1241141" y="613419"/>
                  </a:lnTo>
                  <a:lnTo>
                    <a:pt x="1242465" y="617216"/>
                  </a:lnTo>
                  <a:lnTo>
                    <a:pt x="1239416" y="623532"/>
                  </a:lnTo>
                  <a:lnTo>
                    <a:pt x="1235619" y="624856"/>
                  </a:lnTo>
                  <a:lnTo>
                    <a:pt x="1229292" y="621801"/>
                  </a:lnTo>
                  <a:lnTo>
                    <a:pt x="1227968" y="618005"/>
                  </a:lnTo>
                  <a:lnTo>
                    <a:pt x="1231017" y="611689"/>
                  </a:lnTo>
                  <a:lnTo>
                    <a:pt x="1234813" y="610365"/>
                  </a:lnTo>
                  <a:close/>
                </a:path>
                <a:path w="1379220" h="693420">
                  <a:moveTo>
                    <a:pt x="1212084" y="599000"/>
                  </a:moveTo>
                  <a:lnTo>
                    <a:pt x="1218411" y="602055"/>
                  </a:lnTo>
                  <a:lnTo>
                    <a:pt x="1219736" y="605851"/>
                  </a:lnTo>
                  <a:lnTo>
                    <a:pt x="1216686" y="612168"/>
                  </a:lnTo>
                  <a:lnTo>
                    <a:pt x="1212890" y="613492"/>
                  </a:lnTo>
                  <a:lnTo>
                    <a:pt x="1206562" y="610437"/>
                  </a:lnTo>
                  <a:lnTo>
                    <a:pt x="1205238" y="606641"/>
                  </a:lnTo>
                  <a:lnTo>
                    <a:pt x="1208287" y="600324"/>
                  </a:lnTo>
                  <a:lnTo>
                    <a:pt x="1212084" y="599000"/>
                  </a:lnTo>
                  <a:close/>
                </a:path>
                <a:path w="1379220" h="693420">
                  <a:moveTo>
                    <a:pt x="1189354" y="587636"/>
                  </a:moveTo>
                  <a:lnTo>
                    <a:pt x="1195682" y="590691"/>
                  </a:lnTo>
                  <a:lnTo>
                    <a:pt x="1197006" y="594487"/>
                  </a:lnTo>
                  <a:lnTo>
                    <a:pt x="1193956" y="600803"/>
                  </a:lnTo>
                  <a:lnTo>
                    <a:pt x="1190160" y="602127"/>
                  </a:lnTo>
                  <a:lnTo>
                    <a:pt x="1183833" y="599073"/>
                  </a:lnTo>
                  <a:lnTo>
                    <a:pt x="1182508" y="595276"/>
                  </a:lnTo>
                  <a:lnTo>
                    <a:pt x="1185558" y="588960"/>
                  </a:lnTo>
                  <a:lnTo>
                    <a:pt x="1189354" y="587636"/>
                  </a:lnTo>
                  <a:close/>
                </a:path>
                <a:path w="1379220" h="693420">
                  <a:moveTo>
                    <a:pt x="1166624" y="576271"/>
                  </a:moveTo>
                  <a:lnTo>
                    <a:pt x="1172952" y="579326"/>
                  </a:lnTo>
                  <a:lnTo>
                    <a:pt x="1174276" y="583122"/>
                  </a:lnTo>
                  <a:lnTo>
                    <a:pt x="1171227" y="589439"/>
                  </a:lnTo>
                  <a:lnTo>
                    <a:pt x="1167431" y="590763"/>
                  </a:lnTo>
                  <a:lnTo>
                    <a:pt x="1161103" y="587708"/>
                  </a:lnTo>
                  <a:lnTo>
                    <a:pt x="1159779" y="583912"/>
                  </a:lnTo>
                  <a:lnTo>
                    <a:pt x="1162828" y="577596"/>
                  </a:lnTo>
                  <a:lnTo>
                    <a:pt x="1166624" y="576271"/>
                  </a:lnTo>
                  <a:close/>
                </a:path>
                <a:path w="1379220" h="693420">
                  <a:moveTo>
                    <a:pt x="1143895" y="564907"/>
                  </a:moveTo>
                  <a:lnTo>
                    <a:pt x="1150222" y="567962"/>
                  </a:lnTo>
                  <a:lnTo>
                    <a:pt x="1151547" y="571758"/>
                  </a:lnTo>
                  <a:lnTo>
                    <a:pt x="1148497" y="578074"/>
                  </a:lnTo>
                  <a:lnTo>
                    <a:pt x="1144701" y="579399"/>
                  </a:lnTo>
                  <a:lnTo>
                    <a:pt x="1138373" y="576344"/>
                  </a:lnTo>
                  <a:lnTo>
                    <a:pt x="1137049" y="572547"/>
                  </a:lnTo>
                  <a:lnTo>
                    <a:pt x="1140099" y="566231"/>
                  </a:lnTo>
                  <a:lnTo>
                    <a:pt x="1143895" y="564907"/>
                  </a:lnTo>
                  <a:close/>
                </a:path>
                <a:path w="1379220" h="693420">
                  <a:moveTo>
                    <a:pt x="1121165" y="553542"/>
                  </a:moveTo>
                  <a:lnTo>
                    <a:pt x="1127493" y="556597"/>
                  </a:lnTo>
                  <a:lnTo>
                    <a:pt x="1128817" y="560394"/>
                  </a:lnTo>
                  <a:lnTo>
                    <a:pt x="1125768" y="566710"/>
                  </a:lnTo>
                  <a:lnTo>
                    <a:pt x="1121971" y="568034"/>
                  </a:lnTo>
                  <a:lnTo>
                    <a:pt x="1115644" y="564979"/>
                  </a:lnTo>
                  <a:lnTo>
                    <a:pt x="1114319" y="561183"/>
                  </a:lnTo>
                  <a:lnTo>
                    <a:pt x="1117369" y="554867"/>
                  </a:lnTo>
                  <a:lnTo>
                    <a:pt x="1121165" y="553542"/>
                  </a:lnTo>
                  <a:close/>
                </a:path>
                <a:path w="1379220" h="693420">
                  <a:moveTo>
                    <a:pt x="1098436" y="542178"/>
                  </a:moveTo>
                  <a:lnTo>
                    <a:pt x="1104763" y="545233"/>
                  </a:lnTo>
                  <a:lnTo>
                    <a:pt x="1106087" y="549029"/>
                  </a:lnTo>
                  <a:lnTo>
                    <a:pt x="1103038" y="555345"/>
                  </a:lnTo>
                  <a:lnTo>
                    <a:pt x="1099242" y="556670"/>
                  </a:lnTo>
                  <a:lnTo>
                    <a:pt x="1092914" y="553615"/>
                  </a:lnTo>
                  <a:lnTo>
                    <a:pt x="1091590" y="549819"/>
                  </a:lnTo>
                  <a:lnTo>
                    <a:pt x="1094639" y="543502"/>
                  </a:lnTo>
                  <a:lnTo>
                    <a:pt x="1098436" y="542178"/>
                  </a:lnTo>
                  <a:close/>
                </a:path>
                <a:path w="1379220" h="693420">
                  <a:moveTo>
                    <a:pt x="1075706" y="530814"/>
                  </a:moveTo>
                  <a:lnTo>
                    <a:pt x="1082033" y="533868"/>
                  </a:lnTo>
                  <a:lnTo>
                    <a:pt x="1083358" y="537665"/>
                  </a:lnTo>
                  <a:lnTo>
                    <a:pt x="1080308" y="543981"/>
                  </a:lnTo>
                  <a:lnTo>
                    <a:pt x="1076512" y="545305"/>
                  </a:lnTo>
                  <a:lnTo>
                    <a:pt x="1070185" y="542251"/>
                  </a:lnTo>
                  <a:lnTo>
                    <a:pt x="1068860" y="538454"/>
                  </a:lnTo>
                  <a:lnTo>
                    <a:pt x="1071910" y="532138"/>
                  </a:lnTo>
                  <a:lnTo>
                    <a:pt x="1075706" y="530814"/>
                  </a:lnTo>
                  <a:close/>
                </a:path>
                <a:path w="1379220" h="693420">
                  <a:moveTo>
                    <a:pt x="1052976" y="519449"/>
                  </a:moveTo>
                  <a:lnTo>
                    <a:pt x="1059304" y="522504"/>
                  </a:lnTo>
                  <a:lnTo>
                    <a:pt x="1060628" y="526300"/>
                  </a:lnTo>
                  <a:lnTo>
                    <a:pt x="1057579" y="532617"/>
                  </a:lnTo>
                  <a:lnTo>
                    <a:pt x="1053782" y="533941"/>
                  </a:lnTo>
                  <a:lnTo>
                    <a:pt x="1047455" y="530886"/>
                  </a:lnTo>
                  <a:lnTo>
                    <a:pt x="1046131" y="527090"/>
                  </a:lnTo>
                  <a:lnTo>
                    <a:pt x="1049180" y="520774"/>
                  </a:lnTo>
                  <a:lnTo>
                    <a:pt x="1052976" y="519449"/>
                  </a:lnTo>
                  <a:close/>
                </a:path>
                <a:path w="1379220" h="693420">
                  <a:moveTo>
                    <a:pt x="1030247" y="508084"/>
                  </a:moveTo>
                  <a:lnTo>
                    <a:pt x="1036574" y="511139"/>
                  </a:lnTo>
                  <a:lnTo>
                    <a:pt x="1037899" y="514936"/>
                  </a:lnTo>
                  <a:lnTo>
                    <a:pt x="1034849" y="521252"/>
                  </a:lnTo>
                  <a:lnTo>
                    <a:pt x="1031053" y="522576"/>
                  </a:lnTo>
                  <a:lnTo>
                    <a:pt x="1024725" y="519521"/>
                  </a:lnTo>
                  <a:lnTo>
                    <a:pt x="1023401" y="515725"/>
                  </a:lnTo>
                  <a:lnTo>
                    <a:pt x="1026450" y="509409"/>
                  </a:lnTo>
                  <a:lnTo>
                    <a:pt x="1030247" y="508084"/>
                  </a:lnTo>
                  <a:close/>
                </a:path>
                <a:path w="1379220" h="693420">
                  <a:moveTo>
                    <a:pt x="1007517" y="496720"/>
                  </a:moveTo>
                  <a:lnTo>
                    <a:pt x="1013845" y="499774"/>
                  </a:lnTo>
                  <a:lnTo>
                    <a:pt x="1015169" y="503571"/>
                  </a:lnTo>
                  <a:lnTo>
                    <a:pt x="1012120" y="509887"/>
                  </a:lnTo>
                  <a:lnTo>
                    <a:pt x="1008323" y="511211"/>
                  </a:lnTo>
                  <a:lnTo>
                    <a:pt x="1001996" y="508156"/>
                  </a:lnTo>
                  <a:lnTo>
                    <a:pt x="1000671" y="504360"/>
                  </a:lnTo>
                  <a:lnTo>
                    <a:pt x="1003721" y="498044"/>
                  </a:lnTo>
                  <a:lnTo>
                    <a:pt x="1007517" y="496720"/>
                  </a:lnTo>
                  <a:close/>
                </a:path>
                <a:path w="1379220" h="693420">
                  <a:moveTo>
                    <a:pt x="984787" y="485355"/>
                  </a:moveTo>
                  <a:lnTo>
                    <a:pt x="991115" y="488410"/>
                  </a:lnTo>
                  <a:lnTo>
                    <a:pt x="992439" y="492206"/>
                  </a:lnTo>
                  <a:lnTo>
                    <a:pt x="989390" y="498522"/>
                  </a:lnTo>
                  <a:lnTo>
                    <a:pt x="985594" y="499847"/>
                  </a:lnTo>
                  <a:lnTo>
                    <a:pt x="979266" y="496792"/>
                  </a:lnTo>
                  <a:lnTo>
                    <a:pt x="977942" y="492995"/>
                  </a:lnTo>
                  <a:lnTo>
                    <a:pt x="980991" y="486679"/>
                  </a:lnTo>
                  <a:lnTo>
                    <a:pt x="984787" y="485355"/>
                  </a:lnTo>
                  <a:close/>
                </a:path>
                <a:path w="1379220" h="693420">
                  <a:moveTo>
                    <a:pt x="962058" y="473990"/>
                  </a:moveTo>
                  <a:lnTo>
                    <a:pt x="968385" y="477045"/>
                  </a:lnTo>
                  <a:lnTo>
                    <a:pt x="969710" y="480841"/>
                  </a:lnTo>
                  <a:lnTo>
                    <a:pt x="966660" y="487157"/>
                  </a:lnTo>
                  <a:lnTo>
                    <a:pt x="962864" y="488482"/>
                  </a:lnTo>
                  <a:lnTo>
                    <a:pt x="956536" y="485427"/>
                  </a:lnTo>
                  <a:lnTo>
                    <a:pt x="955212" y="481631"/>
                  </a:lnTo>
                  <a:lnTo>
                    <a:pt x="958262" y="475314"/>
                  </a:lnTo>
                  <a:lnTo>
                    <a:pt x="962058" y="473990"/>
                  </a:lnTo>
                  <a:close/>
                </a:path>
                <a:path w="1379220" h="693420">
                  <a:moveTo>
                    <a:pt x="939328" y="462625"/>
                  </a:moveTo>
                  <a:lnTo>
                    <a:pt x="945656" y="465680"/>
                  </a:lnTo>
                  <a:lnTo>
                    <a:pt x="946980" y="469476"/>
                  </a:lnTo>
                  <a:lnTo>
                    <a:pt x="943931" y="475793"/>
                  </a:lnTo>
                  <a:lnTo>
                    <a:pt x="940134" y="477117"/>
                  </a:lnTo>
                  <a:lnTo>
                    <a:pt x="933807" y="474062"/>
                  </a:lnTo>
                  <a:lnTo>
                    <a:pt x="932483" y="470266"/>
                  </a:lnTo>
                  <a:lnTo>
                    <a:pt x="935532" y="463949"/>
                  </a:lnTo>
                  <a:lnTo>
                    <a:pt x="939328" y="462625"/>
                  </a:lnTo>
                  <a:close/>
                </a:path>
                <a:path w="1379220" h="693420">
                  <a:moveTo>
                    <a:pt x="916599" y="451260"/>
                  </a:moveTo>
                  <a:lnTo>
                    <a:pt x="922926" y="454315"/>
                  </a:lnTo>
                  <a:lnTo>
                    <a:pt x="924250" y="458111"/>
                  </a:lnTo>
                  <a:lnTo>
                    <a:pt x="921201" y="464428"/>
                  </a:lnTo>
                  <a:lnTo>
                    <a:pt x="917405" y="465752"/>
                  </a:lnTo>
                  <a:lnTo>
                    <a:pt x="911077" y="462697"/>
                  </a:lnTo>
                  <a:lnTo>
                    <a:pt x="909753" y="458901"/>
                  </a:lnTo>
                  <a:lnTo>
                    <a:pt x="912802" y="452585"/>
                  </a:lnTo>
                  <a:lnTo>
                    <a:pt x="916599" y="451260"/>
                  </a:lnTo>
                  <a:close/>
                </a:path>
                <a:path w="1379220" h="693420">
                  <a:moveTo>
                    <a:pt x="893869" y="439896"/>
                  </a:moveTo>
                  <a:lnTo>
                    <a:pt x="900196" y="442950"/>
                  </a:lnTo>
                  <a:lnTo>
                    <a:pt x="901521" y="446747"/>
                  </a:lnTo>
                  <a:lnTo>
                    <a:pt x="898471" y="453063"/>
                  </a:lnTo>
                  <a:lnTo>
                    <a:pt x="894675" y="454387"/>
                  </a:lnTo>
                  <a:lnTo>
                    <a:pt x="888348" y="451332"/>
                  </a:lnTo>
                  <a:lnTo>
                    <a:pt x="887023" y="447536"/>
                  </a:lnTo>
                  <a:lnTo>
                    <a:pt x="890073" y="441220"/>
                  </a:lnTo>
                  <a:lnTo>
                    <a:pt x="893869" y="439896"/>
                  </a:lnTo>
                  <a:close/>
                </a:path>
                <a:path w="1379220" h="693420">
                  <a:moveTo>
                    <a:pt x="871139" y="428531"/>
                  </a:moveTo>
                  <a:lnTo>
                    <a:pt x="877467" y="431586"/>
                  </a:lnTo>
                  <a:lnTo>
                    <a:pt x="878791" y="435382"/>
                  </a:lnTo>
                  <a:lnTo>
                    <a:pt x="875742" y="441698"/>
                  </a:lnTo>
                  <a:lnTo>
                    <a:pt x="871946" y="443022"/>
                  </a:lnTo>
                  <a:lnTo>
                    <a:pt x="865618" y="439968"/>
                  </a:lnTo>
                  <a:lnTo>
                    <a:pt x="864294" y="436171"/>
                  </a:lnTo>
                  <a:lnTo>
                    <a:pt x="867343" y="429855"/>
                  </a:lnTo>
                  <a:lnTo>
                    <a:pt x="871139" y="428531"/>
                  </a:lnTo>
                  <a:close/>
                </a:path>
                <a:path w="1379220" h="693420">
                  <a:moveTo>
                    <a:pt x="848410" y="417166"/>
                  </a:moveTo>
                  <a:lnTo>
                    <a:pt x="854737" y="420221"/>
                  </a:lnTo>
                  <a:lnTo>
                    <a:pt x="856062" y="424017"/>
                  </a:lnTo>
                  <a:lnTo>
                    <a:pt x="853012" y="430333"/>
                  </a:lnTo>
                  <a:lnTo>
                    <a:pt x="849216" y="431658"/>
                  </a:lnTo>
                  <a:lnTo>
                    <a:pt x="842888" y="428603"/>
                  </a:lnTo>
                  <a:lnTo>
                    <a:pt x="841564" y="424807"/>
                  </a:lnTo>
                  <a:lnTo>
                    <a:pt x="844613" y="418490"/>
                  </a:lnTo>
                  <a:lnTo>
                    <a:pt x="848410" y="417166"/>
                  </a:lnTo>
                  <a:close/>
                </a:path>
                <a:path w="1379220" h="693420">
                  <a:moveTo>
                    <a:pt x="825680" y="405801"/>
                  </a:moveTo>
                  <a:lnTo>
                    <a:pt x="832008" y="408856"/>
                  </a:lnTo>
                  <a:lnTo>
                    <a:pt x="833332" y="412652"/>
                  </a:lnTo>
                  <a:lnTo>
                    <a:pt x="830283" y="418969"/>
                  </a:lnTo>
                  <a:lnTo>
                    <a:pt x="826486" y="420293"/>
                  </a:lnTo>
                  <a:lnTo>
                    <a:pt x="820159" y="417238"/>
                  </a:lnTo>
                  <a:lnTo>
                    <a:pt x="818834" y="413442"/>
                  </a:lnTo>
                  <a:lnTo>
                    <a:pt x="821884" y="407125"/>
                  </a:lnTo>
                  <a:lnTo>
                    <a:pt x="825680" y="405801"/>
                  </a:lnTo>
                  <a:close/>
                </a:path>
                <a:path w="1379220" h="693420">
                  <a:moveTo>
                    <a:pt x="802950" y="394436"/>
                  </a:moveTo>
                  <a:lnTo>
                    <a:pt x="809278" y="397491"/>
                  </a:lnTo>
                  <a:lnTo>
                    <a:pt x="810602" y="401287"/>
                  </a:lnTo>
                  <a:lnTo>
                    <a:pt x="807553" y="407604"/>
                  </a:lnTo>
                  <a:lnTo>
                    <a:pt x="803757" y="408928"/>
                  </a:lnTo>
                  <a:lnTo>
                    <a:pt x="797429" y="405873"/>
                  </a:lnTo>
                  <a:lnTo>
                    <a:pt x="796105" y="402077"/>
                  </a:lnTo>
                  <a:lnTo>
                    <a:pt x="799154" y="395761"/>
                  </a:lnTo>
                  <a:lnTo>
                    <a:pt x="802950" y="394436"/>
                  </a:lnTo>
                  <a:close/>
                </a:path>
                <a:path w="1379220" h="693420">
                  <a:moveTo>
                    <a:pt x="780221" y="383071"/>
                  </a:moveTo>
                  <a:lnTo>
                    <a:pt x="786548" y="386126"/>
                  </a:lnTo>
                  <a:lnTo>
                    <a:pt x="787873" y="389923"/>
                  </a:lnTo>
                  <a:lnTo>
                    <a:pt x="784823" y="396239"/>
                  </a:lnTo>
                  <a:lnTo>
                    <a:pt x="781027" y="397563"/>
                  </a:lnTo>
                  <a:lnTo>
                    <a:pt x="774700" y="394508"/>
                  </a:lnTo>
                  <a:lnTo>
                    <a:pt x="773375" y="390712"/>
                  </a:lnTo>
                  <a:lnTo>
                    <a:pt x="776425" y="384396"/>
                  </a:lnTo>
                  <a:lnTo>
                    <a:pt x="780221" y="383071"/>
                  </a:lnTo>
                  <a:close/>
                </a:path>
                <a:path w="1379220" h="693420">
                  <a:moveTo>
                    <a:pt x="757491" y="371707"/>
                  </a:moveTo>
                  <a:lnTo>
                    <a:pt x="763819" y="374762"/>
                  </a:lnTo>
                  <a:lnTo>
                    <a:pt x="765143" y="378558"/>
                  </a:lnTo>
                  <a:lnTo>
                    <a:pt x="762094" y="384874"/>
                  </a:lnTo>
                  <a:lnTo>
                    <a:pt x="758297" y="386198"/>
                  </a:lnTo>
                  <a:lnTo>
                    <a:pt x="751970" y="383144"/>
                  </a:lnTo>
                  <a:lnTo>
                    <a:pt x="750646" y="379347"/>
                  </a:lnTo>
                  <a:lnTo>
                    <a:pt x="753695" y="373031"/>
                  </a:lnTo>
                  <a:lnTo>
                    <a:pt x="757491" y="371707"/>
                  </a:lnTo>
                  <a:close/>
                </a:path>
                <a:path w="1379220" h="693420">
                  <a:moveTo>
                    <a:pt x="734762" y="360342"/>
                  </a:moveTo>
                  <a:lnTo>
                    <a:pt x="741089" y="363397"/>
                  </a:lnTo>
                  <a:lnTo>
                    <a:pt x="742413" y="367193"/>
                  </a:lnTo>
                  <a:lnTo>
                    <a:pt x="739364" y="373509"/>
                  </a:lnTo>
                  <a:lnTo>
                    <a:pt x="735568" y="374834"/>
                  </a:lnTo>
                  <a:lnTo>
                    <a:pt x="729240" y="371779"/>
                  </a:lnTo>
                  <a:lnTo>
                    <a:pt x="727916" y="367982"/>
                  </a:lnTo>
                  <a:lnTo>
                    <a:pt x="730965" y="361666"/>
                  </a:lnTo>
                  <a:lnTo>
                    <a:pt x="734762" y="360342"/>
                  </a:lnTo>
                  <a:close/>
                </a:path>
                <a:path w="1379220" h="693420">
                  <a:moveTo>
                    <a:pt x="712032" y="348977"/>
                  </a:moveTo>
                  <a:lnTo>
                    <a:pt x="718360" y="352032"/>
                  </a:lnTo>
                  <a:lnTo>
                    <a:pt x="719684" y="355828"/>
                  </a:lnTo>
                  <a:lnTo>
                    <a:pt x="716634" y="362144"/>
                  </a:lnTo>
                  <a:lnTo>
                    <a:pt x="712838" y="363469"/>
                  </a:lnTo>
                  <a:lnTo>
                    <a:pt x="706511" y="360414"/>
                  </a:lnTo>
                  <a:lnTo>
                    <a:pt x="705186" y="356618"/>
                  </a:lnTo>
                  <a:lnTo>
                    <a:pt x="708236" y="350301"/>
                  </a:lnTo>
                  <a:lnTo>
                    <a:pt x="712032" y="348977"/>
                  </a:lnTo>
                  <a:close/>
                </a:path>
                <a:path w="1379220" h="693420">
                  <a:moveTo>
                    <a:pt x="689302" y="337612"/>
                  </a:moveTo>
                  <a:lnTo>
                    <a:pt x="695630" y="340667"/>
                  </a:lnTo>
                  <a:lnTo>
                    <a:pt x="696954" y="344463"/>
                  </a:lnTo>
                  <a:lnTo>
                    <a:pt x="693905" y="350780"/>
                  </a:lnTo>
                  <a:lnTo>
                    <a:pt x="690109" y="352104"/>
                  </a:lnTo>
                  <a:lnTo>
                    <a:pt x="683781" y="349049"/>
                  </a:lnTo>
                  <a:lnTo>
                    <a:pt x="682457" y="345253"/>
                  </a:lnTo>
                  <a:lnTo>
                    <a:pt x="685506" y="338937"/>
                  </a:lnTo>
                  <a:lnTo>
                    <a:pt x="689302" y="337612"/>
                  </a:lnTo>
                  <a:close/>
                </a:path>
                <a:path w="1379220" h="693420">
                  <a:moveTo>
                    <a:pt x="666573" y="326247"/>
                  </a:moveTo>
                  <a:lnTo>
                    <a:pt x="672900" y="329302"/>
                  </a:lnTo>
                  <a:lnTo>
                    <a:pt x="674225" y="333099"/>
                  </a:lnTo>
                  <a:lnTo>
                    <a:pt x="671175" y="339415"/>
                  </a:lnTo>
                  <a:lnTo>
                    <a:pt x="667379" y="340739"/>
                  </a:lnTo>
                  <a:lnTo>
                    <a:pt x="661051" y="337684"/>
                  </a:lnTo>
                  <a:lnTo>
                    <a:pt x="659727" y="333888"/>
                  </a:lnTo>
                  <a:lnTo>
                    <a:pt x="662776" y="327572"/>
                  </a:lnTo>
                  <a:lnTo>
                    <a:pt x="666573" y="326247"/>
                  </a:lnTo>
                  <a:close/>
                </a:path>
                <a:path w="1379220" h="693420">
                  <a:moveTo>
                    <a:pt x="643843" y="314883"/>
                  </a:moveTo>
                  <a:lnTo>
                    <a:pt x="650171" y="317937"/>
                  </a:lnTo>
                  <a:lnTo>
                    <a:pt x="651495" y="321734"/>
                  </a:lnTo>
                  <a:lnTo>
                    <a:pt x="648446" y="328050"/>
                  </a:lnTo>
                  <a:lnTo>
                    <a:pt x="644649" y="329374"/>
                  </a:lnTo>
                  <a:lnTo>
                    <a:pt x="638322" y="326320"/>
                  </a:lnTo>
                  <a:lnTo>
                    <a:pt x="636997" y="322523"/>
                  </a:lnTo>
                  <a:lnTo>
                    <a:pt x="640047" y="316207"/>
                  </a:lnTo>
                  <a:lnTo>
                    <a:pt x="643843" y="314883"/>
                  </a:lnTo>
                  <a:close/>
                </a:path>
                <a:path w="1379220" h="693420">
                  <a:moveTo>
                    <a:pt x="621113" y="303518"/>
                  </a:moveTo>
                  <a:lnTo>
                    <a:pt x="627441" y="306573"/>
                  </a:lnTo>
                  <a:lnTo>
                    <a:pt x="628765" y="310369"/>
                  </a:lnTo>
                  <a:lnTo>
                    <a:pt x="625716" y="316685"/>
                  </a:lnTo>
                  <a:lnTo>
                    <a:pt x="621919" y="318010"/>
                  </a:lnTo>
                  <a:lnTo>
                    <a:pt x="615592" y="314955"/>
                  </a:lnTo>
                  <a:lnTo>
                    <a:pt x="614267" y="311158"/>
                  </a:lnTo>
                  <a:lnTo>
                    <a:pt x="617317" y="304842"/>
                  </a:lnTo>
                  <a:lnTo>
                    <a:pt x="621113" y="303518"/>
                  </a:lnTo>
                  <a:close/>
                </a:path>
                <a:path w="1379220" h="693420">
                  <a:moveTo>
                    <a:pt x="598383" y="292153"/>
                  </a:moveTo>
                  <a:lnTo>
                    <a:pt x="604711" y="295208"/>
                  </a:lnTo>
                  <a:lnTo>
                    <a:pt x="606035" y="299004"/>
                  </a:lnTo>
                  <a:lnTo>
                    <a:pt x="602986" y="305320"/>
                  </a:lnTo>
                  <a:lnTo>
                    <a:pt x="599189" y="306645"/>
                  </a:lnTo>
                  <a:lnTo>
                    <a:pt x="592862" y="303590"/>
                  </a:lnTo>
                  <a:lnTo>
                    <a:pt x="591537" y="299794"/>
                  </a:lnTo>
                  <a:lnTo>
                    <a:pt x="594587" y="293477"/>
                  </a:lnTo>
                  <a:lnTo>
                    <a:pt x="598383" y="292153"/>
                  </a:lnTo>
                  <a:close/>
                </a:path>
                <a:path w="1379220" h="693420">
                  <a:moveTo>
                    <a:pt x="575653" y="280788"/>
                  </a:moveTo>
                  <a:lnTo>
                    <a:pt x="581981" y="283843"/>
                  </a:lnTo>
                  <a:lnTo>
                    <a:pt x="583305" y="287639"/>
                  </a:lnTo>
                  <a:lnTo>
                    <a:pt x="580256" y="293956"/>
                  </a:lnTo>
                  <a:lnTo>
                    <a:pt x="576459" y="295280"/>
                  </a:lnTo>
                  <a:lnTo>
                    <a:pt x="570132" y="292225"/>
                  </a:lnTo>
                  <a:lnTo>
                    <a:pt x="568807" y="288429"/>
                  </a:lnTo>
                  <a:lnTo>
                    <a:pt x="571857" y="282113"/>
                  </a:lnTo>
                  <a:lnTo>
                    <a:pt x="575653" y="280788"/>
                  </a:lnTo>
                  <a:close/>
                </a:path>
                <a:path w="1379220" h="693420">
                  <a:moveTo>
                    <a:pt x="552923" y="269423"/>
                  </a:moveTo>
                  <a:lnTo>
                    <a:pt x="559251" y="272478"/>
                  </a:lnTo>
                  <a:lnTo>
                    <a:pt x="560575" y="276274"/>
                  </a:lnTo>
                  <a:lnTo>
                    <a:pt x="557526" y="282591"/>
                  </a:lnTo>
                  <a:lnTo>
                    <a:pt x="553729" y="283915"/>
                  </a:lnTo>
                  <a:lnTo>
                    <a:pt x="547402" y="280860"/>
                  </a:lnTo>
                  <a:lnTo>
                    <a:pt x="546077" y="277064"/>
                  </a:lnTo>
                  <a:lnTo>
                    <a:pt x="549127" y="270748"/>
                  </a:lnTo>
                  <a:lnTo>
                    <a:pt x="552923" y="269423"/>
                  </a:lnTo>
                  <a:close/>
                </a:path>
                <a:path w="1379220" h="693420">
                  <a:moveTo>
                    <a:pt x="530193" y="258059"/>
                  </a:moveTo>
                  <a:lnTo>
                    <a:pt x="536521" y="261113"/>
                  </a:lnTo>
                  <a:lnTo>
                    <a:pt x="537845" y="264910"/>
                  </a:lnTo>
                  <a:lnTo>
                    <a:pt x="534796" y="271226"/>
                  </a:lnTo>
                  <a:lnTo>
                    <a:pt x="530999" y="272550"/>
                  </a:lnTo>
                  <a:lnTo>
                    <a:pt x="524672" y="269495"/>
                  </a:lnTo>
                  <a:lnTo>
                    <a:pt x="523347" y="265699"/>
                  </a:lnTo>
                  <a:lnTo>
                    <a:pt x="526397" y="259383"/>
                  </a:lnTo>
                  <a:lnTo>
                    <a:pt x="530193" y="258059"/>
                  </a:lnTo>
                  <a:close/>
                </a:path>
                <a:path w="1379220" h="693420">
                  <a:moveTo>
                    <a:pt x="507463" y="246694"/>
                  </a:moveTo>
                  <a:lnTo>
                    <a:pt x="513791" y="249749"/>
                  </a:lnTo>
                  <a:lnTo>
                    <a:pt x="515115" y="253545"/>
                  </a:lnTo>
                  <a:lnTo>
                    <a:pt x="512066" y="259861"/>
                  </a:lnTo>
                  <a:lnTo>
                    <a:pt x="508269" y="261185"/>
                  </a:lnTo>
                  <a:lnTo>
                    <a:pt x="501942" y="258131"/>
                  </a:lnTo>
                  <a:lnTo>
                    <a:pt x="500617" y="254334"/>
                  </a:lnTo>
                  <a:lnTo>
                    <a:pt x="503667" y="248018"/>
                  </a:lnTo>
                  <a:lnTo>
                    <a:pt x="507463" y="246694"/>
                  </a:lnTo>
                  <a:close/>
                </a:path>
                <a:path w="1379220" h="693420">
                  <a:moveTo>
                    <a:pt x="484733" y="235329"/>
                  </a:moveTo>
                  <a:lnTo>
                    <a:pt x="491061" y="238384"/>
                  </a:lnTo>
                  <a:lnTo>
                    <a:pt x="492385" y="242180"/>
                  </a:lnTo>
                  <a:lnTo>
                    <a:pt x="489336" y="248496"/>
                  </a:lnTo>
                  <a:lnTo>
                    <a:pt x="485539" y="249821"/>
                  </a:lnTo>
                  <a:lnTo>
                    <a:pt x="479212" y="246766"/>
                  </a:lnTo>
                  <a:lnTo>
                    <a:pt x="477887" y="242970"/>
                  </a:lnTo>
                  <a:lnTo>
                    <a:pt x="480937" y="236653"/>
                  </a:lnTo>
                  <a:lnTo>
                    <a:pt x="484733" y="235329"/>
                  </a:lnTo>
                  <a:close/>
                </a:path>
                <a:path w="1379220" h="693420">
                  <a:moveTo>
                    <a:pt x="462003" y="223964"/>
                  </a:moveTo>
                  <a:lnTo>
                    <a:pt x="468331" y="227019"/>
                  </a:lnTo>
                  <a:lnTo>
                    <a:pt x="469655" y="230815"/>
                  </a:lnTo>
                  <a:lnTo>
                    <a:pt x="466606" y="237132"/>
                  </a:lnTo>
                  <a:lnTo>
                    <a:pt x="462809" y="238456"/>
                  </a:lnTo>
                  <a:lnTo>
                    <a:pt x="456482" y="235401"/>
                  </a:lnTo>
                  <a:lnTo>
                    <a:pt x="455157" y="231605"/>
                  </a:lnTo>
                  <a:lnTo>
                    <a:pt x="458207" y="225288"/>
                  </a:lnTo>
                  <a:lnTo>
                    <a:pt x="462003" y="223964"/>
                  </a:lnTo>
                  <a:close/>
                </a:path>
                <a:path w="1379220" h="693420">
                  <a:moveTo>
                    <a:pt x="439273" y="212599"/>
                  </a:moveTo>
                  <a:lnTo>
                    <a:pt x="445601" y="215654"/>
                  </a:lnTo>
                  <a:lnTo>
                    <a:pt x="446925" y="219450"/>
                  </a:lnTo>
                  <a:lnTo>
                    <a:pt x="443876" y="225766"/>
                  </a:lnTo>
                  <a:lnTo>
                    <a:pt x="440079" y="227091"/>
                  </a:lnTo>
                  <a:lnTo>
                    <a:pt x="433752" y="224036"/>
                  </a:lnTo>
                  <a:lnTo>
                    <a:pt x="432427" y="220240"/>
                  </a:lnTo>
                  <a:lnTo>
                    <a:pt x="435477" y="213923"/>
                  </a:lnTo>
                  <a:lnTo>
                    <a:pt x="439273" y="212599"/>
                  </a:lnTo>
                  <a:close/>
                </a:path>
                <a:path w="1379220" h="693420">
                  <a:moveTo>
                    <a:pt x="416543" y="201234"/>
                  </a:moveTo>
                  <a:lnTo>
                    <a:pt x="422871" y="204289"/>
                  </a:lnTo>
                  <a:lnTo>
                    <a:pt x="424195" y="208085"/>
                  </a:lnTo>
                  <a:lnTo>
                    <a:pt x="421145" y="214401"/>
                  </a:lnTo>
                  <a:lnTo>
                    <a:pt x="417349" y="215725"/>
                  </a:lnTo>
                  <a:lnTo>
                    <a:pt x="411022" y="212671"/>
                  </a:lnTo>
                  <a:lnTo>
                    <a:pt x="409697" y="208874"/>
                  </a:lnTo>
                  <a:lnTo>
                    <a:pt x="412747" y="202558"/>
                  </a:lnTo>
                  <a:lnTo>
                    <a:pt x="416543" y="201234"/>
                  </a:lnTo>
                  <a:close/>
                </a:path>
                <a:path w="1379220" h="693420">
                  <a:moveTo>
                    <a:pt x="393813" y="189869"/>
                  </a:moveTo>
                  <a:lnTo>
                    <a:pt x="400141" y="192923"/>
                  </a:lnTo>
                  <a:lnTo>
                    <a:pt x="401465" y="196720"/>
                  </a:lnTo>
                  <a:lnTo>
                    <a:pt x="398415" y="203036"/>
                  </a:lnTo>
                  <a:lnTo>
                    <a:pt x="394619" y="204360"/>
                  </a:lnTo>
                  <a:lnTo>
                    <a:pt x="388292" y="201305"/>
                  </a:lnTo>
                  <a:lnTo>
                    <a:pt x="386967" y="197509"/>
                  </a:lnTo>
                  <a:lnTo>
                    <a:pt x="390017" y="191193"/>
                  </a:lnTo>
                  <a:lnTo>
                    <a:pt x="393813" y="189869"/>
                  </a:lnTo>
                  <a:close/>
                </a:path>
                <a:path w="1379220" h="693420">
                  <a:moveTo>
                    <a:pt x="371083" y="178503"/>
                  </a:moveTo>
                  <a:lnTo>
                    <a:pt x="377411" y="181558"/>
                  </a:lnTo>
                  <a:lnTo>
                    <a:pt x="378735" y="185354"/>
                  </a:lnTo>
                  <a:lnTo>
                    <a:pt x="375685" y="191671"/>
                  </a:lnTo>
                  <a:lnTo>
                    <a:pt x="371889" y="192995"/>
                  </a:lnTo>
                  <a:lnTo>
                    <a:pt x="365562" y="189940"/>
                  </a:lnTo>
                  <a:lnTo>
                    <a:pt x="364237" y="186144"/>
                  </a:lnTo>
                  <a:lnTo>
                    <a:pt x="367287" y="179828"/>
                  </a:lnTo>
                  <a:lnTo>
                    <a:pt x="371083" y="178503"/>
                  </a:lnTo>
                  <a:close/>
                </a:path>
                <a:path w="1379220" h="693420">
                  <a:moveTo>
                    <a:pt x="348353" y="167138"/>
                  </a:moveTo>
                  <a:lnTo>
                    <a:pt x="354681" y="170193"/>
                  </a:lnTo>
                  <a:lnTo>
                    <a:pt x="356005" y="173989"/>
                  </a:lnTo>
                  <a:lnTo>
                    <a:pt x="352955" y="180306"/>
                  </a:lnTo>
                  <a:lnTo>
                    <a:pt x="349159" y="181630"/>
                  </a:lnTo>
                  <a:lnTo>
                    <a:pt x="342832" y="178575"/>
                  </a:lnTo>
                  <a:lnTo>
                    <a:pt x="341507" y="174779"/>
                  </a:lnTo>
                  <a:lnTo>
                    <a:pt x="344557" y="168462"/>
                  </a:lnTo>
                  <a:lnTo>
                    <a:pt x="348353" y="167138"/>
                  </a:lnTo>
                  <a:close/>
                </a:path>
                <a:path w="1379220" h="693420">
                  <a:moveTo>
                    <a:pt x="325623" y="155773"/>
                  </a:moveTo>
                  <a:lnTo>
                    <a:pt x="331951" y="158828"/>
                  </a:lnTo>
                  <a:lnTo>
                    <a:pt x="333275" y="162624"/>
                  </a:lnTo>
                  <a:lnTo>
                    <a:pt x="330225" y="168940"/>
                  </a:lnTo>
                  <a:lnTo>
                    <a:pt x="326429" y="170265"/>
                  </a:lnTo>
                  <a:lnTo>
                    <a:pt x="320102" y="167210"/>
                  </a:lnTo>
                  <a:lnTo>
                    <a:pt x="318777" y="163414"/>
                  </a:lnTo>
                  <a:lnTo>
                    <a:pt x="321827" y="157097"/>
                  </a:lnTo>
                  <a:lnTo>
                    <a:pt x="325623" y="155773"/>
                  </a:lnTo>
                  <a:close/>
                </a:path>
                <a:path w="1379220" h="693420">
                  <a:moveTo>
                    <a:pt x="302893" y="144408"/>
                  </a:moveTo>
                  <a:lnTo>
                    <a:pt x="309221" y="147463"/>
                  </a:lnTo>
                  <a:lnTo>
                    <a:pt x="310545" y="151259"/>
                  </a:lnTo>
                  <a:lnTo>
                    <a:pt x="307495" y="157575"/>
                  </a:lnTo>
                  <a:lnTo>
                    <a:pt x="303699" y="158899"/>
                  </a:lnTo>
                  <a:lnTo>
                    <a:pt x="297372" y="155845"/>
                  </a:lnTo>
                  <a:lnTo>
                    <a:pt x="296047" y="152048"/>
                  </a:lnTo>
                  <a:lnTo>
                    <a:pt x="299097" y="145732"/>
                  </a:lnTo>
                  <a:lnTo>
                    <a:pt x="302893" y="144408"/>
                  </a:lnTo>
                  <a:close/>
                </a:path>
                <a:path w="1379220" h="693420">
                  <a:moveTo>
                    <a:pt x="280163" y="133043"/>
                  </a:moveTo>
                  <a:lnTo>
                    <a:pt x="286491" y="136097"/>
                  </a:lnTo>
                  <a:lnTo>
                    <a:pt x="287815" y="139894"/>
                  </a:lnTo>
                  <a:lnTo>
                    <a:pt x="284765" y="146210"/>
                  </a:lnTo>
                  <a:lnTo>
                    <a:pt x="280969" y="147534"/>
                  </a:lnTo>
                  <a:lnTo>
                    <a:pt x="274642" y="144479"/>
                  </a:lnTo>
                  <a:lnTo>
                    <a:pt x="273317" y="140683"/>
                  </a:lnTo>
                  <a:lnTo>
                    <a:pt x="276367" y="134367"/>
                  </a:lnTo>
                  <a:lnTo>
                    <a:pt x="280163" y="133043"/>
                  </a:lnTo>
                  <a:close/>
                </a:path>
                <a:path w="1379220" h="693420">
                  <a:moveTo>
                    <a:pt x="257433" y="121677"/>
                  </a:moveTo>
                  <a:lnTo>
                    <a:pt x="263761" y="124732"/>
                  </a:lnTo>
                  <a:lnTo>
                    <a:pt x="265085" y="128528"/>
                  </a:lnTo>
                  <a:lnTo>
                    <a:pt x="262035" y="134845"/>
                  </a:lnTo>
                  <a:lnTo>
                    <a:pt x="258239" y="136169"/>
                  </a:lnTo>
                  <a:lnTo>
                    <a:pt x="251912" y="133114"/>
                  </a:lnTo>
                  <a:lnTo>
                    <a:pt x="250587" y="129318"/>
                  </a:lnTo>
                  <a:lnTo>
                    <a:pt x="253637" y="123002"/>
                  </a:lnTo>
                  <a:lnTo>
                    <a:pt x="257433" y="121677"/>
                  </a:lnTo>
                  <a:close/>
                </a:path>
                <a:path w="1379220" h="693420">
                  <a:moveTo>
                    <a:pt x="234703" y="110312"/>
                  </a:moveTo>
                  <a:lnTo>
                    <a:pt x="241031" y="113367"/>
                  </a:lnTo>
                  <a:lnTo>
                    <a:pt x="242355" y="117163"/>
                  </a:lnTo>
                  <a:lnTo>
                    <a:pt x="239305" y="123480"/>
                  </a:lnTo>
                  <a:lnTo>
                    <a:pt x="235509" y="124804"/>
                  </a:lnTo>
                  <a:lnTo>
                    <a:pt x="229182" y="121749"/>
                  </a:lnTo>
                  <a:lnTo>
                    <a:pt x="227857" y="117953"/>
                  </a:lnTo>
                  <a:lnTo>
                    <a:pt x="230907" y="111636"/>
                  </a:lnTo>
                  <a:lnTo>
                    <a:pt x="234703" y="110312"/>
                  </a:lnTo>
                  <a:close/>
                </a:path>
                <a:path w="1379220" h="693420">
                  <a:moveTo>
                    <a:pt x="211973" y="98947"/>
                  </a:moveTo>
                  <a:lnTo>
                    <a:pt x="218301" y="102002"/>
                  </a:lnTo>
                  <a:lnTo>
                    <a:pt x="219625" y="105798"/>
                  </a:lnTo>
                  <a:lnTo>
                    <a:pt x="216575" y="112114"/>
                  </a:lnTo>
                  <a:lnTo>
                    <a:pt x="212779" y="113439"/>
                  </a:lnTo>
                  <a:lnTo>
                    <a:pt x="206452" y="110384"/>
                  </a:lnTo>
                  <a:lnTo>
                    <a:pt x="205127" y="106588"/>
                  </a:lnTo>
                  <a:lnTo>
                    <a:pt x="208177" y="100271"/>
                  </a:lnTo>
                  <a:lnTo>
                    <a:pt x="211973" y="98947"/>
                  </a:lnTo>
                  <a:close/>
                </a:path>
                <a:path w="1379220" h="693420">
                  <a:moveTo>
                    <a:pt x="189243" y="87581"/>
                  </a:moveTo>
                  <a:lnTo>
                    <a:pt x="195571" y="90636"/>
                  </a:lnTo>
                  <a:lnTo>
                    <a:pt x="196895" y="94432"/>
                  </a:lnTo>
                  <a:lnTo>
                    <a:pt x="193845" y="100749"/>
                  </a:lnTo>
                  <a:lnTo>
                    <a:pt x="190049" y="102073"/>
                  </a:lnTo>
                  <a:lnTo>
                    <a:pt x="183722" y="99018"/>
                  </a:lnTo>
                  <a:lnTo>
                    <a:pt x="182397" y="95222"/>
                  </a:lnTo>
                  <a:lnTo>
                    <a:pt x="185447" y="88906"/>
                  </a:lnTo>
                  <a:lnTo>
                    <a:pt x="189243" y="87581"/>
                  </a:lnTo>
                  <a:close/>
                </a:path>
                <a:path w="1379220" h="693420">
                  <a:moveTo>
                    <a:pt x="166513" y="76216"/>
                  </a:moveTo>
                  <a:lnTo>
                    <a:pt x="172840" y="79271"/>
                  </a:lnTo>
                  <a:lnTo>
                    <a:pt x="174164" y="83067"/>
                  </a:lnTo>
                  <a:lnTo>
                    <a:pt x="171115" y="89383"/>
                  </a:lnTo>
                  <a:lnTo>
                    <a:pt x="167319" y="90708"/>
                  </a:lnTo>
                  <a:lnTo>
                    <a:pt x="160991" y="87653"/>
                  </a:lnTo>
                  <a:lnTo>
                    <a:pt x="159667" y="83856"/>
                  </a:lnTo>
                  <a:lnTo>
                    <a:pt x="162716" y="77540"/>
                  </a:lnTo>
                  <a:lnTo>
                    <a:pt x="166513" y="76216"/>
                  </a:lnTo>
                  <a:close/>
                </a:path>
                <a:path w="1379220" h="693420">
                  <a:moveTo>
                    <a:pt x="143782" y="64850"/>
                  </a:moveTo>
                  <a:lnTo>
                    <a:pt x="150110" y="67905"/>
                  </a:lnTo>
                  <a:lnTo>
                    <a:pt x="151434" y="71701"/>
                  </a:lnTo>
                  <a:lnTo>
                    <a:pt x="148385" y="78018"/>
                  </a:lnTo>
                  <a:lnTo>
                    <a:pt x="144588" y="79342"/>
                  </a:lnTo>
                  <a:lnTo>
                    <a:pt x="138261" y="76287"/>
                  </a:lnTo>
                  <a:lnTo>
                    <a:pt x="136936" y="72491"/>
                  </a:lnTo>
                  <a:lnTo>
                    <a:pt x="139986" y="66175"/>
                  </a:lnTo>
                  <a:lnTo>
                    <a:pt x="143782" y="64850"/>
                  </a:lnTo>
                  <a:close/>
                </a:path>
                <a:path w="1379220" h="693420">
                  <a:moveTo>
                    <a:pt x="121052" y="53485"/>
                  </a:moveTo>
                  <a:lnTo>
                    <a:pt x="127379" y="56539"/>
                  </a:lnTo>
                  <a:lnTo>
                    <a:pt x="128704" y="60336"/>
                  </a:lnTo>
                  <a:lnTo>
                    <a:pt x="125654" y="66652"/>
                  </a:lnTo>
                  <a:lnTo>
                    <a:pt x="121858" y="67976"/>
                  </a:lnTo>
                  <a:lnTo>
                    <a:pt x="115530" y="64922"/>
                  </a:lnTo>
                  <a:lnTo>
                    <a:pt x="114206" y="61125"/>
                  </a:lnTo>
                  <a:lnTo>
                    <a:pt x="117256" y="54809"/>
                  </a:lnTo>
                  <a:lnTo>
                    <a:pt x="121052" y="53485"/>
                  </a:lnTo>
                  <a:close/>
                </a:path>
                <a:path w="1379220" h="693420">
                  <a:moveTo>
                    <a:pt x="98321" y="42119"/>
                  </a:moveTo>
                  <a:lnTo>
                    <a:pt x="104649" y="45174"/>
                  </a:lnTo>
                  <a:lnTo>
                    <a:pt x="105973" y="48970"/>
                  </a:lnTo>
                  <a:lnTo>
                    <a:pt x="102924" y="55286"/>
                  </a:lnTo>
                  <a:lnTo>
                    <a:pt x="99128" y="56611"/>
                  </a:lnTo>
                  <a:lnTo>
                    <a:pt x="92800" y="53556"/>
                  </a:lnTo>
                  <a:lnTo>
                    <a:pt x="91476" y="49760"/>
                  </a:lnTo>
                  <a:lnTo>
                    <a:pt x="94525" y="43443"/>
                  </a:lnTo>
                  <a:lnTo>
                    <a:pt x="98321" y="42119"/>
                  </a:lnTo>
                  <a:close/>
                </a:path>
                <a:path w="1379220" h="693420">
                  <a:moveTo>
                    <a:pt x="0" y="0"/>
                  </a:moveTo>
                  <a:lnTo>
                    <a:pt x="85194" y="0"/>
                  </a:lnTo>
                  <a:lnTo>
                    <a:pt x="51116" y="68155"/>
                  </a:lnTo>
                  <a:lnTo>
                    <a:pt x="25409" y="33879"/>
                  </a:lnTo>
                  <a:lnTo>
                    <a:pt x="53666" y="33879"/>
                  </a:lnTo>
                  <a:lnTo>
                    <a:pt x="57463" y="32554"/>
                  </a:lnTo>
                  <a:lnTo>
                    <a:pt x="60512" y="26238"/>
                  </a:lnTo>
                  <a:lnTo>
                    <a:pt x="59188" y="22442"/>
                  </a:lnTo>
                  <a:lnTo>
                    <a:pt x="52860" y="19387"/>
                  </a:lnTo>
                  <a:lnTo>
                    <a:pt x="14540" y="19387"/>
                  </a:lnTo>
                  <a:lnTo>
                    <a:pt x="0" y="0"/>
                  </a:lnTo>
                  <a:close/>
                </a:path>
                <a:path w="1379220" h="693420">
                  <a:moveTo>
                    <a:pt x="75591" y="30753"/>
                  </a:moveTo>
                  <a:lnTo>
                    <a:pt x="81919" y="33808"/>
                  </a:lnTo>
                  <a:lnTo>
                    <a:pt x="83243" y="37604"/>
                  </a:lnTo>
                  <a:lnTo>
                    <a:pt x="80193" y="43920"/>
                  </a:lnTo>
                  <a:lnTo>
                    <a:pt x="76397" y="45245"/>
                  </a:lnTo>
                  <a:lnTo>
                    <a:pt x="70070" y="42190"/>
                  </a:lnTo>
                  <a:lnTo>
                    <a:pt x="68745" y="38394"/>
                  </a:lnTo>
                  <a:lnTo>
                    <a:pt x="71795" y="32077"/>
                  </a:lnTo>
                  <a:lnTo>
                    <a:pt x="75591" y="30753"/>
                  </a:lnTo>
                  <a:close/>
                </a:path>
                <a:path w="1379220" h="693420">
                  <a:moveTo>
                    <a:pt x="52860" y="19387"/>
                  </a:moveTo>
                  <a:lnTo>
                    <a:pt x="59188" y="22442"/>
                  </a:lnTo>
                  <a:lnTo>
                    <a:pt x="60512" y="26238"/>
                  </a:lnTo>
                  <a:lnTo>
                    <a:pt x="57463" y="32554"/>
                  </a:lnTo>
                  <a:lnTo>
                    <a:pt x="53666" y="33879"/>
                  </a:lnTo>
                  <a:lnTo>
                    <a:pt x="47339" y="30824"/>
                  </a:lnTo>
                  <a:lnTo>
                    <a:pt x="46015" y="27028"/>
                  </a:lnTo>
                  <a:lnTo>
                    <a:pt x="49064" y="20711"/>
                  </a:lnTo>
                  <a:lnTo>
                    <a:pt x="52860" y="19387"/>
                  </a:lnTo>
                  <a:close/>
                </a:path>
                <a:path w="1379220" h="693420">
                  <a:moveTo>
                    <a:pt x="14540" y="19387"/>
                  </a:moveTo>
                  <a:lnTo>
                    <a:pt x="52860" y="19387"/>
                  </a:lnTo>
                  <a:lnTo>
                    <a:pt x="49064" y="20711"/>
                  </a:lnTo>
                  <a:lnTo>
                    <a:pt x="46015" y="27028"/>
                  </a:lnTo>
                  <a:lnTo>
                    <a:pt x="47339" y="30824"/>
                  </a:lnTo>
                  <a:lnTo>
                    <a:pt x="53666" y="33879"/>
                  </a:lnTo>
                  <a:lnTo>
                    <a:pt x="25409" y="33879"/>
                  </a:lnTo>
                  <a:lnTo>
                    <a:pt x="14540" y="19387"/>
                  </a:lnTo>
                  <a:close/>
                </a:path>
              </a:pathLst>
            </a:custGeom>
            <a:solidFill>
              <a:srgbClr val="003399"/>
            </a:solidFill>
          </p:spPr>
          <p:txBody>
            <a:bodyPr wrap="square" lIns="0" tIns="0" rIns="0" bIns="0" rtlCol="0"/>
            <a:lstStyle/>
            <a:p/>
          </p:txBody>
        </p:sp>
        <p:sp>
          <p:nvSpPr>
            <p:cNvPr id="245" name="object 245"/>
            <p:cNvSpPr/>
            <p:nvPr/>
          </p:nvSpPr>
          <p:spPr>
            <a:xfrm>
              <a:off x="3530155" y="2298712"/>
              <a:ext cx="1461135" cy="2628900"/>
            </a:xfrm>
            <a:custGeom>
              <a:rect l="l" t="t" r="r" b="b"/>
              <a:pathLst>
                <a:path w="1461135" h="2628900">
                  <a:moveTo>
                    <a:pt x="1384744" y="2628887"/>
                  </a:moveTo>
                  <a:lnTo>
                    <a:pt x="1320838" y="2543695"/>
                  </a:lnTo>
                  <a:lnTo>
                    <a:pt x="1329359" y="2583459"/>
                  </a:lnTo>
                  <a:lnTo>
                    <a:pt x="20243" y="1928888"/>
                  </a:lnTo>
                  <a:lnTo>
                    <a:pt x="6045" y="1957298"/>
                  </a:lnTo>
                  <a:lnTo>
                    <a:pt x="1315161" y="2611856"/>
                  </a:lnTo>
                  <a:lnTo>
                    <a:pt x="1298244" y="2619667"/>
                  </a:lnTo>
                  <a:lnTo>
                    <a:pt x="1278242" y="2628887"/>
                  </a:lnTo>
                  <a:lnTo>
                    <a:pt x="1384744" y="2628887"/>
                  </a:lnTo>
                  <a:close/>
                </a:path>
                <a:path w="1461135" h="2628900">
                  <a:moveTo>
                    <a:pt x="1460944" y="0"/>
                  </a:moveTo>
                  <a:lnTo>
                    <a:pt x="1391640" y="29768"/>
                  </a:lnTo>
                  <a:lnTo>
                    <a:pt x="1363103" y="42037"/>
                  </a:lnTo>
                  <a:lnTo>
                    <a:pt x="1403743" y="43116"/>
                  </a:lnTo>
                  <a:lnTo>
                    <a:pt x="780973" y="780605"/>
                  </a:lnTo>
                  <a:lnTo>
                    <a:pt x="22199" y="253657"/>
                  </a:lnTo>
                  <a:lnTo>
                    <a:pt x="4089" y="279730"/>
                  </a:lnTo>
                  <a:lnTo>
                    <a:pt x="760399" y="804964"/>
                  </a:lnTo>
                  <a:lnTo>
                    <a:pt x="501891" y="1111097"/>
                  </a:lnTo>
                  <a:lnTo>
                    <a:pt x="26276" y="410184"/>
                  </a:lnTo>
                  <a:lnTo>
                    <a:pt x="0" y="428002"/>
                  </a:lnTo>
                  <a:lnTo>
                    <a:pt x="480618" y="1136294"/>
                  </a:lnTo>
                  <a:lnTo>
                    <a:pt x="1003" y="1704251"/>
                  </a:lnTo>
                  <a:lnTo>
                    <a:pt x="25273" y="1724736"/>
                  </a:lnTo>
                  <a:lnTo>
                    <a:pt x="499135" y="1163586"/>
                  </a:lnTo>
                  <a:lnTo>
                    <a:pt x="1408582" y="2503805"/>
                  </a:lnTo>
                  <a:lnTo>
                    <a:pt x="1368044" y="2500617"/>
                  </a:lnTo>
                  <a:lnTo>
                    <a:pt x="1399514" y="2518257"/>
                  </a:lnTo>
                  <a:lnTo>
                    <a:pt x="1460944" y="2552687"/>
                  </a:lnTo>
                  <a:lnTo>
                    <a:pt x="1446860" y="2447137"/>
                  </a:lnTo>
                  <a:lnTo>
                    <a:pt x="1434858" y="2485974"/>
                  </a:lnTo>
                  <a:lnTo>
                    <a:pt x="520407" y="1138389"/>
                  </a:lnTo>
                  <a:lnTo>
                    <a:pt x="786599" y="823150"/>
                  </a:lnTo>
                  <a:lnTo>
                    <a:pt x="1318310" y="1192390"/>
                  </a:lnTo>
                  <a:lnTo>
                    <a:pt x="1284808" y="1202359"/>
                  </a:lnTo>
                  <a:lnTo>
                    <a:pt x="1279334" y="1203985"/>
                  </a:lnTo>
                  <a:lnTo>
                    <a:pt x="1384744" y="1219187"/>
                  </a:lnTo>
                  <a:lnTo>
                    <a:pt x="1333665" y="1125740"/>
                  </a:lnTo>
                  <a:lnTo>
                    <a:pt x="1336421" y="1166317"/>
                  </a:lnTo>
                  <a:lnTo>
                    <a:pt x="807173" y="798791"/>
                  </a:lnTo>
                  <a:lnTo>
                    <a:pt x="1428000" y="63601"/>
                  </a:lnTo>
                  <a:lnTo>
                    <a:pt x="1435874" y="103492"/>
                  </a:lnTo>
                  <a:lnTo>
                    <a:pt x="1460944" y="0"/>
                  </a:lnTo>
                  <a:close/>
                </a:path>
              </a:pathLst>
            </a:custGeom>
            <a:solidFill>
              <a:srgbClr val="FF0000"/>
            </a:solidFill>
          </p:spPr>
          <p:txBody>
            <a:bodyPr wrap="square" lIns="0" tIns="0" rIns="0" bIns="0" rtlCol="0"/>
            <a:lstStyle/>
            <a:p/>
          </p:txBody>
        </p:sp>
        <p:pic>
          <p:nvPicPr>
            <p:cNvPr id="246" name="object 246"/>
            <p:cNvPicPr/>
            <p:nvPr/>
          </p:nvPicPr>
          <p:blipFill>
            <a:blip r:embed="rId12"/>
            <a:stretch>
              <a:fillRect/>
            </a:stretch>
          </p:blipFill>
          <p:spPr>
            <a:xfrm>
              <a:off x="914400" y="2101500"/>
              <a:ext cx="1531012" cy="1785361"/>
            </a:xfrm>
            <a:prstGeom prst="rect">
              <a:avLst/>
            </a:prstGeom>
          </p:spPr>
        </p:pic>
        <p:sp>
          <p:nvSpPr>
            <p:cNvPr id="247" name="object 247"/>
            <p:cNvSpPr/>
            <p:nvPr/>
          </p:nvSpPr>
          <p:spPr>
            <a:xfrm>
              <a:off x="990600" y="2577236"/>
              <a:ext cx="1455420" cy="1988820"/>
            </a:xfrm>
            <a:custGeom>
              <a:rect l="l" t="t" r="r" b="b"/>
              <a:pathLst>
                <a:path w="1455420" h="1988820">
                  <a:moveTo>
                    <a:pt x="84963" y="763003"/>
                  </a:moveTo>
                  <a:lnTo>
                    <a:pt x="0" y="769213"/>
                  </a:lnTo>
                  <a:lnTo>
                    <a:pt x="11645" y="782599"/>
                  </a:lnTo>
                  <a:lnTo>
                    <a:pt x="24180" y="797001"/>
                  </a:lnTo>
                  <a:lnTo>
                    <a:pt x="55943" y="833462"/>
                  </a:lnTo>
                  <a:lnTo>
                    <a:pt x="68021" y="804138"/>
                  </a:lnTo>
                  <a:lnTo>
                    <a:pt x="74358" y="806678"/>
                  </a:lnTo>
                  <a:lnTo>
                    <a:pt x="78054" y="805091"/>
                  </a:lnTo>
                  <a:lnTo>
                    <a:pt x="80670" y="798576"/>
                  </a:lnTo>
                  <a:lnTo>
                    <a:pt x="79082" y="794880"/>
                  </a:lnTo>
                  <a:lnTo>
                    <a:pt x="72859" y="792391"/>
                  </a:lnTo>
                  <a:lnTo>
                    <a:pt x="84963" y="763003"/>
                  </a:lnTo>
                  <a:close/>
                </a:path>
                <a:path w="1455420" h="1988820">
                  <a:moveTo>
                    <a:pt x="104165" y="808253"/>
                  </a:moveTo>
                  <a:lnTo>
                    <a:pt x="102577" y="804557"/>
                  </a:lnTo>
                  <a:lnTo>
                    <a:pt x="96050" y="801954"/>
                  </a:lnTo>
                  <a:lnTo>
                    <a:pt x="92354" y="803529"/>
                  </a:lnTo>
                  <a:lnTo>
                    <a:pt x="89750" y="810044"/>
                  </a:lnTo>
                  <a:lnTo>
                    <a:pt x="91338" y="813739"/>
                  </a:lnTo>
                  <a:lnTo>
                    <a:pt x="97866" y="816356"/>
                  </a:lnTo>
                  <a:lnTo>
                    <a:pt x="101561" y="814768"/>
                  </a:lnTo>
                  <a:lnTo>
                    <a:pt x="104165" y="808253"/>
                  </a:lnTo>
                  <a:close/>
                </a:path>
                <a:path w="1455420" h="1988820">
                  <a:moveTo>
                    <a:pt x="127660" y="817930"/>
                  </a:moveTo>
                  <a:lnTo>
                    <a:pt x="126072" y="814235"/>
                  </a:lnTo>
                  <a:lnTo>
                    <a:pt x="119557" y="811631"/>
                  </a:lnTo>
                  <a:lnTo>
                    <a:pt x="115862" y="813206"/>
                  </a:lnTo>
                  <a:lnTo>
                    <a:pt x="113258" y="819721"/>
                  </a:lnTo>
                  <a:lnTo>
                    <a:pt x="114833" y="823417"/>
                  </a:lnTo>
                  <a:lnTo>
                    <a:pt x="121361" y="826020"/>
                  </a:lnTo>
                  <a:lnTo>
                    <a:pt x="125056" y="824445"/>
                  </a:lnTo>
                  <a:lnTo>
                    <a:pt x="127660" y="817930"/>
                  </a:lnTo>
                  <a:close/>
                </a:path>
                <a:path w="1455420" h="1988820">
                  <a:moveTo>
                    <a:pt x="138671" y="1909406"/>
                  </a:moveTo>
                  <a:lnTo>
                    <a:pt x="137998" y="1905444"/>
                  </a:lnTo>
                  <a:lnTo>
                    <a:pt x="132283" y="1901380"/>
                  </a:lnTo>
                  <a:lnTo>
                    <a:pt x="128320" y="1902053"/>
                  </a:lnTo>
                  <a:lnTo>
                    <a:pt x="124244" y="1907768"/>
                  </a:lnTo>
                  <a:lnTo>
                    <a:pt x="124917" y="1911731"/>
                  </a:lnTo>
                  <a:lnTo>
                    <a:pt x="130632" y="1915807"/>
                  </a:lnTo>
                  <a:lnTo>
                    <a:pt x="134594" y="1915134"/>
                  </a:lnTo>
                  <a:lnTo>
                    <a:pt x="138671" y="1909406"/>
                  </a:lnTo>
                  <a:close/>
                </a:path>
                <a:path w="1455420" h="1988820">
                  <a:moveTo>
                    <a:pt x="150888" y="1947456"/>
                  </a:moveTo>
                  <a:lnTo>
                    <a:pt x="123952" y="1928799"/>
                  </a:lnTo>
                  <a:lnTo>
                    <a:pt x="123532" y="1926336"/>
                  </a:lnTo>
                  <a:lnTo>
                    <a:pt x="117817" y="1922272"/>
                  </a:lnTo>
                  <a:lnTo>
                    <a:pt x="115163" y="1922716"/>
                  </a:lnTo>
                  <a:lnTo>
                    <a:pt x="88239" y="1904085"/>
                  </a:lnTo>
                  <a:lnTo>
                    <a:pt x="83578" y="1936699"/>
                  </a:lnTo>
                  <a:lnTo>
                    <a:pt x="82664" y="1943176"/>
                  </a:lnTo>
                  <a:lnTo>
                    <a:pt x="80594" y="1957590"/>
                  </a:lnTo>
                  <a:lnTo>
                    <a:pt x="76200" y="1988426"/>
                  </a:lnTo>
                  <a:lnTo>
                    <a:pt x="150888" y="1947456"/>
                  </a:lnTo>
                  <a:close/>
                </a:path>
                <a:path w="1455420" h="1988820">
                  <a:moveTo>
                    <a:pt x="151155" y="827608"/>
                  </a:moveTo>
                  <a:lnTo>
                    <a:pt x="149580" y="823912"/>
                  </a:lnTo>
                  <a:lnTo>
                    <a:pt x="143052" y="821296"/>
                  </a:lnTo>
                  <a:lnTo>
                    <a:pt x="139357" y="822883"/>
                  </a:lnTo>
                  <a:lnTo>
                    <a:pt x="136753" y="829398"/>
                  </a:lnTo>
                  <a:lnTo>
                    <a:pt x="138341" y="833094"/>
                  </a:lnTo>
                  <a:lnTo>
                    <a:pt x="144856" y="835698"/>
                  </a:lnTo>
                  <a:lnTo>
                    <a:pt x="148551" y="834123"/>
                  </a:lnTo>
                  <a:lnTo>
                    <a:pt x="151155" y="827608"/>
                  </a:lnTo>
                  <a:close/>
                </a:path>
                <a:path w="1455420" h="1988820">
                  <a:moveTo>
                    <a:pt x="153136" y="1888515"/>
                  </a:moveTo>
                  <a:lnTo>
                    <a:pt x="152463" y="1884553"/>
                  </a:lnTo>
                  <a:lnTo>
                    <a:pt x="146748" y="1880489"/>
                  </a:lnTo>
                  <a:lnTo>
                    <a:pt x="142786" y="1881149"/>
                  </a:lnTo>
                  <a:lnTo>
                    <a:pt x="138709" y="1886877"/>
                  </a:lnTo>
                  <a:lnTo>
                    <a:pt x="139382" y="1890839"/>
                  </a:lnTo>
                  <a:lnTo>
                    <a:pt x="145097" y="1894903"/>
                  </a:lnTo>
                  <a:lnTo>
                    <a:pt x="149059" y="1894243"/>
                  </a:lnTo>
                  <a:lnTo>
                    <a:pt x="153136" y="1888515"/>
                  </a:lnTo>
                  <a:close/>
                </a:path>
                <a:path w="1455420" h="1988820">
                  <a:moveTo>
                    <a:pt x="167601" y="1867623"/>
                  </a:moveTo>
                  <a:lnTo>
                    <a:pt x="166928" y="1863648"/>
                  </a:lnTo>
                  <a:lnTo>
                    <a:pt x="161213" y="1859584"/>
                  </a:lnTo>
                  <a:lnTo>
                    <a:pt x="157251" y="1860257"/>
                  </a:lnTo>
                  <a:lnTo>
                    <a:pt x="153174" y="1865985"/>
                  </a:lnTo>
                  <a:lnTo>
                    <a:pt x="153847" y="1869948"/>
                  </a:lnTo>
                  <a:lnTo>
                    <a:pt x="159562" y="1874012"/>
                  </a:lnTo>
                  <a:lnTo>
                    <a:pt x="163525" y="1873338"/>
                  </a:lnTo>
                  <a:lnTo>
                    <a:pt x="167601" y="1867623"/>
                  </a:lnTo>
                  <a:close/>
                </a:path>
                <a:path w="1455420" h="1988820">
                  <a:moveTo>
                    <a:pt x="174663" y="837285"/>
                  </a:moveTo>
                  <a:lnTo>
                    <a:pt x="173075" y="833589"/>
                  </a:lnTo>
                  <a:lnTo>
                    <a:pt x="166547" y="830973"/>
                  </a:lnTo>
                  <a:lnTo>
                    <a:pt x="162852" y="832561"/>
                  </a:lnTo>
                  <a:lnTo>
                    <a:pt x="160248" y="839076"/>
                  </a:lnTo>
                  <a:lnTo>
                    <a:pt x="161836" y="842772"/>
                  </a:lnTo>
                  <a:lnTo>
                    <a:pt x="168363" y="845375"/>
                  </a:lnTo>
                  <a:lnTo>
                    <a:pt x="172059" y="843800"/>
                  </a:lnTo>
                  <a:lnTo>
                    <a:pt x="174663" y="837285"/>
                  </a:lnTo>
                  <a:close/>
                </a:path>
                <a:path w="1455420" h="1988820">
                  <a:moveTo>
                    <a:pt x="182067" y="1846719"/>
                  </a:moveTo>
                  <a:lnTo>
                    <a:pt x="181394" y="1842757"/>
                  </a:lnTo>
                  <a:lnTo>
                    <a:pt x="175679" y="1838693"/>
                  </a:lnTo>
                  <a:lnTo>
                    <a:pt x="171716" y="1839366"/>
                  </a:lnTo>
                  <a:lnTo>
                    <a:pt x="167640" y="1845081"/>
                  </a:lnTo>
                  <a:lnTo>
                    <a:pt x="168313" y="1849056"/>
                  </a:lnTo>
                  <a:lnTo>
                    <a:pt x="174028" y="1853120"/>
                  </a:lnTo>
                  <a:lnTo>
                    <a:pt x="177990" y="1852447"/>
                  </a:lnTo>
                  <a:lnTo>
                    <a:pt x="182067" y="1846719"/>
                  </a:lnTo>
                  <a:close/>
                </a:path>
                <a:path w="1455420" h="1988820">
                  <a:moveTo>
                    <a:pt x="196532" y="1825828"/>
                  </a:moveTo>
                  <a:lnTo>
                    <a:pt x="195859" y="1821865"/>
                  </a:lnTo>
                  <a:lnTo>
                    <a:pt x="190144" y="1817801"/>
                  </a:lnTo>
                  <a:lnTo>
                    <a:pt x="186182" y="1818462"/>
                  </a:lnTo>
                  <a:lnTo>
                    <a:pt x="182105" y="1824189"/>
                  </a:lnTo>
                  <a:lnTo>
                    <a:pt x="182778" y="1828152"/>
                  </a:lnTo>
                  <a:lnTo>
                    <a:pt x="188493" y="1832216"/>
                  </a:lnTo>
                  <a:lnTo>
                    <a:pt x="192455" y="1831555"/>
                  </a:lnTo>
                  <a:lnTo>
                    <a:pt x="196532" y="1825828"/>
                  </a:lnTo>
                  <a:close/>
                </a:path>
                <a:path w="1455420" h="1988820">
                  <a:moveTo>
                    <a:pt x="198158" y="846963"/>
                  </a:moveTo>
                  <a:lnTo>
                    <a:pt x="196570" y="843267"/>
                  </a:lnTo>
                  <a:lnTo>
                    <a:pt x="190055" y="840651"/>
                  </a:lnTo>
                  <a:lnTo>
                    <a:pt x="186359" y="842238"/>
                  </a:lnTo>
                  <a:lnTo>
                    <a:pt x="183756" y="848753"/>
                  </a:lnTo>
                  <a:lnTo>
                    <a:pt x="185331" y="852449"/>
                  </a:lnTo>
                  <a:lnTo>
                    <a:pt x="191858" y="855052"/>
                  </a:lnTo>
                  <a:lnTo>
                    <a:pt x="195554" y="853478"/>
                  </a:lnTo>
                  <a:lnTo>
                    <a:pt x="198158" y="846963"/>
                  </a:lnTo>
                  <a:close/>
                </a:path>
                <a:path w="1455420" h="1988820">
                  <a:moveTo>
                    <a:pt x="210997" y="1804936"/>
                  </a:moveTo>
                  <a:lnTo>
                    <a:pt x="210324" y="1800974"/>
                  </a:lnTo>
                  <a:lnTo>
                    <a:pt x="204609" y="1796897"/>
                  </a:lnTo>
                  <a:lnTo>
                    <a:pt x="200647" y="1797570"/>
                  </a:lnTo>
                  <a:lnTo>
                    <a:pt x="196570" y="1803298"/>
                  </a:lnTo>
                  <a:lnTo>
                    <a:pt x="197243" y="1807260"/>
                  </a:lnTo>
                  <a:lnTo>
                    <a:pt x="202958" y="1811324"/>
                  </a:lnTo>
                  <a:lnTo>
                    <a:pt x="206921" y="1810664"/>
                  </a:lnTo>
                  <a:lnTo>
                    <a:pt x="210997" y="1804936"/>
                  </a:lnTo>
                  <a:close/>
                </a:path>
                <a:path w="1455420" h="1988820">
                  <a:moveTo>
                    <a:pt x="221653" y="856640"/>
                  </a:moveTo>
                  <a:lnTo>
                    <a:pt x="220078" y="852944"/>
                  </a:lnTo>
                  <a:lnTo>
                    <a:pt x="213550" y="850328"/>
                  </a:lnTo>
                  <a:lnTo>
                    <a:pt x="209854" y="851916"/>
                  </a:lnTo>
                  <a:lnTo>
                    <a:pt x="207251" y="858431"/>
                  </a:lnTo>
                  <a:lnTo>
                    <a:pt x="208838" y="862126"/>
                  </a:lnTo>
                  <a:lnTo>
                    <a:pt x="215353" y="864730"/>
                  </a:lnTo>
                  <a:lnTo>
                    <a:pt x="219049" y="863142"/>
                  </a:lnTo>
                  <a:lnTo>
                    <a:pt x="221653" y="856640"/>
                  </a:lnTo>
                  <a:close/>
                </a:path>
                <a:path w="1455420" h="1988820">
                  <a:moveTo>
                    <a:pt x="225463" y="1784045"/>
                  </a:moveTo>
                  <a:lnTo>
                    <a:pt x="224790" y="1780070"/>
                  </a:lnTo>
                  <a:lnTo>
                    <a:pt x="219075" y="1776006"/>
                  </a:lnTo>
                  <a:lnTo>
                    <a:pt x="215112" y="1776679"/>
                  </a:lnTo>
                  <a:lnTo>
                    <a:pt x="211035" y="1782406"/>
                  </a:lnTo>
                  <a:lnTo>
                    <a:pt x="211709" y="1786369"/>
                  </a:lnTo>
                  <a:lnTo>
                    <a:pt x="217424" y="1790433"/>
                  </a:lnTo>
                  <a:lnTo>
                    <a:pt x="221386" y="1789760"/>
                  </a:lnTo>
                  <a:lnTo>
                    <a:pt x="225463" y="1784045"/>
                  </a:lnTo>
                  <a:close/>
                </a:path>
                <a:path w="1455420" h="1988820">
                  <a:moveTo>
                    <a:pt x="239928" y="1763141"/>
                  </a:moveTo>
                  <a:lnTo>
                    <a:pt x="239255" y="1759178"/>
                  </a:lnTo>
                  <a:lnTo>
                    <a:pt x="233540" y="1755114"/>
                  </a:lnTo>
                  <a:lnTo>
                    <a:pt x="229577" y="1755787"/>
                  </a:lnTo>
                  <a:lnTo>
                    <a:pt x="225501" y="1761502"/>
                  </a:lnTo>
                  <a:lnTo>
                    <a:pt x="226174" y="1765465"/>
                  </a:lnTo>
                  <a:lnTo>
                    <a:pt x="231889" y="1769541"/>
                  </a:lnTo>
                  <a:lnTo>
                    <a:pt x="235851" y="1768868"/>
                  </a:lnTo>
                  <a:lnTo>
                    <a:pt x="239928" y="1763141"/>
                  </a:lnTo>
                  <a:close/>
                </a:path>
                <a:path w="1455420" h="1988820">
                  <a:moveTo>
                    <a:pt x="245160" y="866317"/>
                  </a:moveTo>
                  <a:lnTo>
                    <a:pt x="243573" y="862622"/>
                  </a:lnTo>
                  <a:lnTo>
                    <a:pt x="237045" y="860005"/>
                  </a:lnTo>
                  <a:lnTo>
                    <a:pt x="233349" y="861593"/>
                  </a:lnTo>
                  <a:lnTo>
                    <a:pt x="230746" y="868108"/>
                  </a:lnTo>
                  <a:lnTo>
                    <a:pt x="232333" y="871804"/>
                  </a:lnTo>
                  <a:lnTo>
                    <a:pt x="238861" y="874407"/>
                  </a:lnTo>
                  <a:lnTo>
                    <a:pt x="242557" y="872820"/>
                  </a:lnTo>
                  <a:lnTo>
                    <a:pt x="245160" y="866317"/>
                  </a:lnTo>
                  <a:close/>
                </a:path>
                <a:path w="1455420" h="1988820">
                  <a:moveTo>
                    <a:pt x="254393" y="1742249"/>
                  </a:moveTo>
                  <a:lnTo>
                    <a:pt x="253720" y="1738287"/>
                  </a:lnTo>
                  <a:lnTo>
                    <a:pt x="248005" y="1734223"/>
                  </a:lnTo>
                  <a:lnTo>
                    <a:pt x="244043" y="1734883"/>
                  </a:lnTo>
                  <a:lnTo>
                    <a:pt x="239966" y="1740611"/>
                  </a:lnTo>
                  <a:lnTo>
                    <a:pt x="240639" y="1744573"/>
                  </a:lnTo>
                  <a:lnTo>
                    <a:pt x="246354" y="1748637"/>
                  </a:lnTo>
                  <a:lnTo>
                    <a:pt x="250317" y="1747977"/>
                  </a:lnTo>
                  <a:lnTo>
                    <a:pt x="254393" y="1742249"/>
                  </a:lnTo>
                  <a:close/>
                </a:path>
                <a:path w="1455420" h="1988820">
                  <a:moveTo>
                    <a:pt x="268655" y="875982"/>
                  </a:moveTo>
                  <a:lnTo>
                    <a:pt x="267068" y="872286"/>
                  </a:lnTo>
                  <a:lnTo>
                    <a:pt x="260553" y="869683"/>
                  </a:lnTo>
                  <a:lnTo>
                    <a:pt x="256857" y="871270"/>
                  </a:lnTo>
                  <a:lnTo>
                    <a:pt x="254241" y="877785"/>
                  </a:lnTo>
                  <a:lnTo>
                    <a:pt x="255828" y="881468"/>
                  </a:lnTo>
                  <a:lnTo>
                    <a:pt x="262356" y="884085"/>
                  </a:lnTo>
                  <a:lnTo>
                    <a:pt x="266052" y="882497"/>
                  </a:lnTo>
                  <a:lnTo>
                    <a:pt x="268655" y="875982"/>
                  </a:lnTo>
                  <a:close/>
                </a:path>
                <a:path w="1455420" h="1988820">
                  <a:moveTo>
                    <a:pt x="268859" y="1721358"/>
                  </a:moveTo>
                  <a:lnTo>
                    <a:pt x="268185" y="1717395"/>
                  </a:lnTo>
                  <a:lnTo>
                    <a:pt x="262470" y="1713318"/>
                  </a:lnTo>
                  <a:lnTo>
                    <a:pt x="258508" y="1713992"/>
                  </a:lnTo>
                  <a:lnTo>
                    <a:pt x="254431" y="1719719"/>
                  </a:lnTo>
                  <a:lnTo>
                    <a:pt x="255104" y="1723682"/>
                  </a:lnTo>
                  <a:lnTo>
                    <a:pt x="260819" y="1727746"/>
                  </a:lnTo>
                  <a:lnTo>
                    <a:pt x="264782" y="1727085"/>
                  </a:lnTo>
                  <a:lnTo>
                    <a:pt x="268859" y="1721358"/>
                  </a:lnTo>
                  <a:close/>
                </a:path>
                <a:path w="1455420" h="1988820">
                  <a:moveTo>
                    <a:pt x="283324" y="1700453"/>
                  </a:moveTo>
                  <a:lnTo>
                    <a:pt x="282651" y="1696491"/>
                  </a:lnTo>
                  <a:lnTo>
                    <a:pt x="276936" y="1692427"/>
                  </a:lnTo>
                  <a:lnTo>
                    <a:pt x="272973" y="1693100"/>
                  </a:lnTo>
                  <a:lnTo>
                    <a:pt x="268897" y="1698828"/>
                  </a:lnTo>
                  <a:lnTo>
                    <a:pt x="269570" y="1702790"/>
                  </a:lnTo>
                  <a:lnTo>
                    <a:pt x="275285" y="1706854"/>
                  </a:lnTo>
                  <a:lnTo>
                    <a:pt x="279247" y="1706181"/>
                  </a:lnTo>
                  <a:lnTo>
                    <a:pt x="283324" y="1700453"/>
                  </a:lnTo>
                  <a:close/>
                </a:path>
                <a:path w="1455420" h="1988820">
                  <a:moveTo>
                    <a:pt x="292150" y="885659"/>
                  </a:moveTo>
                  <a:lnTo>
                    <a:pt x="290576" y="881964"/>
                  </a:lnTo>
                  <a:lnTo>
                    <a:pt x="284048" y="879360"/>
                  </a:lnTo>
                  <a:lnTo>
                    <a:pt x="280352" y="880948"/>
                  </a:lnTo>
                  <a:lnTo>
                    <a:pt x="277749" y="887450"/>
                  </a:lnTo>
                  <a:lnTo>
                    <a:pt x="279323" y="891146"/>
                  </a:lnTo>
                  <a:lnTo>
                    <a:pt x="285851" y="893762"/>
                  </a:lnTo>
                  <a:lnTo>
                    <a:pt x="289547" y="892175"/>
                  </a:lnTo>
                  <a:lnTo>
                    <a:pt x="292150" y="885659"/>
                  </a:lnTo>
                  <a:close/>
                </a:path>
                <a:path w="1455420" h="1988820">
                  <a:moveTo>
                    <a:pt x="297789" y="1679562"/>
                  </a:moveTo>
                  <a:lnTo>
                    <a:pt x="297116" y="1675599"/>
                  </a:lnTo>
                  <a:lnTo>
                    <a:pt x="291401" y="1671535"/>
                  </a:lnTo>
                  <a:lnTo>
                    <a:pt x="287439" y="1672196"/>
                  </a:lnTo>
                  <a:lnTo>
                    <a:pt x="283362" y="1677924"/>
                  </a:lnTo>
                  <a:lnTo>
                    <a:pt x="284035" y="1681886"/>
                  </a:lnTo>
                  <a:lnTo>
                    <a:pt x="289750" y="1685963"/>
                  </a:lnTo>
                  <a:lnTo>
                    <a:pt x="293712" y="1685290"/>
                  </a:lnTo>
                  <a:lnTo>
                    <a:pt x="297789" y="1679562"/>
                  </a:lnTo>
                  <a:close/>
                </a:path>
                <a:path w="1455420" h="1988820">
                  <a:moveTo>
                    <a:pt x="312254" y="1658670"/>
                  </a:moveTo>
                  <a:lnTo>
                    <a:pt x="311581" y="1654708"/>
                  </a:lnTo>
                  <a:lnTo>
                    <a:pt x="305866" y="1650644"/>
                  </a:lnTo>
                  <a:lnTo>
                    <a:pt x="301904" y="1651304"/>
                  </a:lnTo>
                  <a:lnTo>
                    <a:pt x="297827" y="1657032"/>
                  </a:lnTo>
                  <a:lnTo>
                    <a:pt x="298500" y="1660994"/>
                  </a:lnTo>
                  <a:lnTo>
                    <a:pt x="304215" y="1665058"/>
                  </a:lnTo>
                  <a:lnTo>
                    <a:pt x="308178" y="1664398"/>
                  </a:lnTo>
                  <a:lnTo>
                    <a:pt x="312254" y="1658670"/>
                  </a:lnTo>
                  <a:close/>
                </a:path>
                <a:path w="1455420" h="1988820">
                  <a:moveTo>
                    <a:pt x="315658" y="895337"/>
                  </a:moveTo>
                  <a:lnTo>
                    <a:pt x="314071" y="891641"/>
                  </a:lnTo>
                  <a:lnTo>
                    <a:pt x="307543" y="889038"/>
                  </a:lnTo>
                  <a:lnTo>
                    <a:pt x="303847" y="890625"/>
                  </a:lnTo>
                  <a:lnTo>
                    <a:pt x="301244" y="897128"/>
                  </a:lnTo>
                  <a:lnTo>
                    <a:pt x="302831" y="900823"/>
                  </a:lnTo>
                  <a:lnTo>
                    <a:pt x="309346" y="903439"/>
                  </a:lnTo>
                  <a:lnTo>
                    <a:pt x="313042" y="901852"/>
                  </a:lnTo>
                  <a:lnTo>
                    <a:pt x="315658" y="895337"/>
                  </a:lnTo>
                  <a:close/>
                </a:path>
                <a:path w="1455420" h="1988820">
                  <a:moveTo>
                    <a:pt x="326720" y="1637779"/>
                  </a:moveTo>
                  <a:lnTo>
                    <a:pt x="326047" y="1633816"/>
                  </a:lnTo>
                  <a:lnTo>
                    <a:pt x="320332" y="1629740"/>
                  </a:lnTo>
                  <a:lnTo>
                    <a:pt x="316369" y="1630413"/>
                  </a:lnTo>
                  <a:lnTo>
                    <a:pt x="312293" y="1636141"/>
                  </a:lnTo>
                  <a:lnTo>
                    <a:pt x="312966" y="1640103"/>
                  </a:lnTo>
                  <a:lnTo>
                    <a:pt x="318681" y="1644167"/>
                  </a:lnTo>
                  <a:lnTo>
                    <a:pt x="322643" y="1643507"/>
                  </a:lnTo>
                  <a:lnTo>
                    <a:pt x="326720" y="1637779"/>
                  </a:lnTo>
                  <a:close/>
                </a:path>
                <a:path w="1455420" h="1988820">
                  <a:moveTo>
                    <a:pt x="339153" y="905014"/>
                  </a:moveTo>
                  <a:lnTo>
                    <a:pt x="337566" y="901319"/>
                  </a:lnTo>
                  <a:lnTo>
                    <a:pt x="331038" y="898715"/>
                  </a:lnTo>
                  <a:lnTo>
                    <a:pt x="327342" y="900290"/>
                  </a:lnTo>
                  <a:lnTo>
                    <a:pt x="324739" y="906805"/>
                  </a:lnTo>
                  <a:lnTo>
                    <a:pt x="326326" y="910501"/>
                  </a:lnTo>
                  <a:lnTo>
                    <a:pt x="332854" y="913117"/>
                  </a:lnTo>
                  <a:lnTo>
                    <a:pt x="336550" y="911529"/>
                  </a:lnTo>
                  <a:lnTo>
                    <a:pt x="339153" y="905014"/>
                  </a:lnTo>
                  <a:close/>
                </a:path>
                <a:path w="1455420" h="1988820">
                  <a:moveTo>
                    <a:pt x="341185" y="1616875"/>
                  </a:moveTo>
                  <a:lnTo>
                    <a:pt x="340512" y="1612912"/>
                  </a:lnTo>
                  <a:lnTo>
                    <a:pt x="334797" y="1608848"/>
                  </a:lnTo>
                  <a:lnTo>
                    <a:pt x="330835" y="1609521"/>
                  </a:lnTo>
                  <a:lnTo>
                    <a:pt x="326758" y="1615249"/>
                  </a:lnTo>
                  <a:lnTo>
                    <a:pt x="327431" y="1619211"/>
                  </a:lnTo>
                  <a:lnTo>
                    <a:pt x="333146" y="1623275"/>
                  </a:lnTo>
                  <a:lnTo>
                    <a:pt x="337108" y="1622602"/>
                  </a:lnTo>
                  <a:lnTo>
                    <a:pt x="341185" y="1616875"/>
                  </a:lnTo>
                  <a:close/>
                </a:path>
                <a:path w="1455420" h="1988820">
                  <a:moveTo>
                    <a:pt x="355650" y="1595983"/>
                  </a:moveTo>
                  <a:lnTo>
                    <a:pt x="354977" y="1592021"/>
                  </a:lnTo>
                  <a:lnTo>
                    <a:pt x="349262" y="1587957"/>
                  </a:lnTo>
                  <a:lnTo>
                    <a:pt x="345300" y="1588630"/>
                  </a:lnTo>
                  <a:lnTo>
                    <a:pt x="341223" y="1594345"/>
                  </a:lnTo>
                  <a:lnTo>
                    <a:pt x="341896" y="1598307"/>
                  </a:lnTo>
                  <a:lnTo>
                    <a:pt x="347611" y="1602384"/>
                  </a:lnTo>
                  <a:lnTo>
                    <a:pt x="351574" y="1601711"/>
                  </a:lnTo>
                  <a:lnTo>
                    <a:pt x="355650" y="1595983"/>
                  </a:lnTo>
                  <a:close/>
                </a:path>
                <a:path w="1455420" h="1988820">
                  <a:moveTo>
                    <a:pt x="362648" y="914692"/>
                  </a:moveTo>
                  <a:lnTo>
                    <a:pt x="361061" y="910996"/>
                  </a:lnTo>
                  <a:lnTo>
                    <a:pt x="354545" y="908392"/>
                  </a:lnTo>
                  <a:lnTo>
                    <a:pt x="350850" y="909967"/>
                  </a:lnTo>
                  <a:lnTo>
                    <a:pt x="348246" y="916482"/>
                  </a:lnTo>
                  <a:lnTo>
                    <a:pt x="349821" y="920178"/>
                  </a:lnTo>
                  <a:lnTo>
                    <a:pt x="356349" y="922794"/>
                  </a:lnTo>
                  <a:lnTo>
                    <a:pt x="360045" y="921207"/>
                  </a:lnTo>
                  <a:lnTo>
                    <a:pt x="362648" y="914692"/>
                  </a:lnTo>
                  <a:close/>
                </a:path>
                <a:path w="1455420" h="1988820">
                  <a:moveTo>
                    <a:pt x="370116" y="1575092"/>
                  </a:moveTo>
                  <a:lnTo>
                    <a:pt x="369443" y="1571129"/>
                  </a:lnTo>
                  <a:lnTo>
                    <a:pt x="363728" y="1567065"/>
                  </a:lnTo>
                  <a:lnTo>
                    <a:pt x="359765" y="1567726"/>
                  </a:lnTo>
                  <a:lnTo>
                    <a:pt x="355688" y="1573453"/>
                  </a:lnTo>
                  <a:lnTo>
                    <a:pt x="356362" y="1577416"/>
                  </a:lnTo>
                  <a:lnTo>
                    <a:pt x="362077" y="1581480"/>
                  </a:lnTo>
                  <a:lnTo>
                    <a:pt x="366039" y="1580819"/>
                  </a:lnTo>
                  <a:lnTo>
                    <a:pt x="370116" y="1575092"/>
                  </a:lnTo>
                  <a:close/>
                </a:path>
                <a:path w="1455420" h="1988820">
                  <a:moveTo>
                    <a:pt x="384581" y="1554200"/>
                  </a:moveTo>
                  <a:lnTo>
                    <a:pt x="383908" y="1550238"/>
                  </a:lnTo>
                  <a:lnTo>
                    <a:pt x="378193" y="1546161"/>
                  </a:lnTo>
                  <a:lnTo>
                    <a:pt x="374230" y="1546834"/>
                  </a:lnTo>
                  <a:lnTo>
                    <a:pt x="370154" y="1552562"/>
                  </a:lnTo>
                  <a:lnTo>
                    <a:pt x="370827" y="1556524"/>
                  </a:lnTo>
                  <a:lnTo>
                    <a:pt x="376542" y="1560588"/>
                  </a:lnTo>
                  <a:lnTo>
                    <a:pt x="380504" y="1559928"/>
                  </a:lnTo>
                  <a:lnTo>
                    <a:pt x="384581" y="1554200"/>
                  </a:lnTo>
                  <a:close/>
                </a:path>
                <a:path w="1455420" h="1988820">
                  <a:moveTo>
                    <a:pt x="386143" y="924369"/>
                  </a:moveTo>
                  <a:lnTo>
                    <a:pt x="384568" y="920673"/>
                  </a:lnTo>
                  <a:lnTo>
                    <a:pt x="378040" y="918070"/>
                  </a:lnTo>
                  <a:lnTo>
                    <a:pt x="374345" y="919645"/>
                  </a:lnTo>
                  <a:lnTo>
                    <a:pt x="371741" y="926160"/>
                  </a:lnTo>
                  <a:lnTo>
                    <a:pt x="373329" y="929855"/>
                  </a:lnTo>
                  <a:lnTo>
                    <a:pt x="379844" y="932459"/>
                  </a:lnTo>
                  <a:lnTo>
                    <a:pt x="383540" y="930884"/>
                  </a:lnTo>
                  <a:lnTo>
                    <a:pt x="386143" y="924369"/>
                  </a:lnTo>
                  <a:close/>
                </a:path>
                <a:path w="1455420" h="1988820">
                  <a:moveTo>
                    <a:pt x="399046" y="1533309"/>
                  </a:moveTo>
                  <a:lnTo>
                    <a:pt x="398373" y="1529334"/>
                  </a:lnTo>
                  <a:lnTo>
                    <a:pt x="392658" y="1525270"/>
                  </a:lnTo>
                  <a:lnTo>
                    <a:pt x="388696" y="1525943"/>
                  </a:lnTo>
                  <a:lnTo>
                    <a:pt x="384619" y="1531670"/>
                  </a:lnTo>
                  <a:lnTo>
                    <a:pt x="385292" y="1535633"/>
                  </a:lnTo>
                  <a:lnTo>
                    <a:pt x="391007" y="1539697"/>
                  </a:lnTo>
                  <a:lnTo>
                    <a:pt x="394970" y="1539024"/>
                  </a:lnTo>
                  <a:lnTo>
                    <a:pt x="399046" y="1533309"/>
                  </a:lnTo>
                  <a:close/>
                </a:path>
                <a:path w="1455420" h="1988820">
                  <a:moveTo>
                    <a:pt x="409651" y="934046"/>
                  </a:moveTo>
                  <a:lnTo>
                    <a:pt x="408063" y="930351"/>
                  </a:lnTo>
                  <a:lnTo>
                    <a:pt x="401535" y="927735"/>
                  </a:lnTo>
                  <a:lnTo>
                    <a:pt x="397840" y="929322"/>
                  </a:lnTo>
                  <a:lnTo>
                    <a:pt x="395236" y="935837"/>
                  </a:lnTo>
                  <a:lnTo>
                    <a:pt x="396824" y="939533"/>
                  </a:lnTo>
                  <a:lnTo>
                    <a:pt x="403352" y="942136"/>
                  </a:lnTo>
                  <a:lnTo>
                    <a:pt x="407047" y="940562"/>
                  </a:lnTo>
                  <a:lnTo>
                    <a:pt x="409651" y="934046"/>
                  </a:lnTo>
                  <a:close/>
                </a:path>
                <a:path w="1455420" h="1988820">
                  <a:moveTo>
                    <a:pt x="413512" y="1512404"/>
                  </a:moveTo>
                  <a:lnTo>
                    <a:pt x="412838" y="1508442"/>
                  </a:lnTo>
                  <a:lnTo>
                    <a:pt x="407123" y="1504378"/>
                  </a:lnTo>
                  <a:lnTo>
                    <a:pt x="403161" y="1505051"/>
                  </a:lnTo>
                  <a:lnTo>
                    <a:pt x="399084" y="1510766"/>
                  </a:lnTo>
                  <a:lnTo>
                    <a:pt x="399757" y="1514741"/>
                  </a:lnTo>
                  <a:lnTo>
                    <a:pt x="405472" y="1518805"/>
                  </a:lnTo>
                  <a:lnTo>
                    <a:pt x="409435" y="1518132"/>
                  </a:lnTo>
                  <a:lnTo>
                    <a:pt x="413512" y="1512404"/>
                  </a:lnTo>
                  <a:close/>
                </a:path>
                <a:path w="1455420" h="1988820">
                  <a:moveTo>
                    <a:pt x="427977" y="1491513"/>
                  </a:moveTo>
                  <a:lnTo>
                    <a:pt x="427304" y="1487551"/>
                  </a:lnTo>
                  <a:lnTo>
                    <a:pt x="421589" y="1483487"/>
                  </a:lnTo>
                  <a:lnTo>
                    <a:pt x="417626" y="1484147"/>
                  </a:lnTo>
                  <a:lnTo>
                    <a:pt x="413550" y="1489875"/>
                  </a:lnTo>
                  <a:lnTo>
                    <a:pt x="414223" y="1493837"/>
                  </a:lnTo>
                  <a:lnTo>
                    <a:pt x="419938" y="1497914"/>
                  </a:lnTo>
                  <a:lnTo>
                    <a:pt x="423900" y="1497241"/>
                  </a:lnTo>
                  <a:lnTo>
                    <a:pt x="427977" y="1491513"/>
                  </a:lnTo>
                  <a:close/>
                </a:path>
                <a:path w="1455420" h="1988820">
                  <a:moveTo>
                    <a:pt x="433146" y="943724"/>
                  </a:moveTo>
                  <a:lnTo>
                    <a:pt x="431558" y="940028"/>
                  </a:lnTo>
                  <a:lnTo>
                    <a:pt x="425043" y="937412"/>
                  </a:lnTo>
                  <a:lnTo>
                    <a:pt x="421347" y="938999"/>
                  </a:lnTo>
                  <a:lnTo>
                    <a:pt x="418731" y="945515"/>
                  </a:lnTo>
                  <a:lnTo>
                    <a:pt x="420319" y="949210"/>
                  </a:lnTo>
                  <a:lnTo>
                    <a:pt x="426847" y="951814"/>
                  </a:lnTo>
                  <a:lnTo>
                    <a:pt x="430542" y="950239"/>
                  </a:lnTo>
                  <a:lnTo>
                    <a:pt x="433146" y="943724"/>
                  </a:lnTo>
                  <a:close/>
                </a:path>
                <a:path w="1455420" h="1988820">
                  <a:moveTo>
                    <a:pt x="442442" y="1470621"/>
                  </a:moveTo>
                  <a:lnTo>
                    <a:pt x="441769" y="1466659"/>
                  </a:lnTo>
                  <a:lnTo>
                    <a:pt x="436054" y="1462595"/>
                  </a:lnTo>
                  <a:lnTo>
                    <a:pt x="432092" y="1463255"/>
                  </a:lnTo>
                  <a:lnTo>
                    <a:pt x="428015" y="1468983"/>
                  </a:lnTo>
                  <a:lnTo>
                    <a:pt x="428688" y="1472946"/>
                  </a:lnTo>
                  <a:lnTo>
                    <a:pt x="434403" y="1477010"/>
                  </a:lnTo>
                  <a:lnTo>
                    <a:pt x="438365" y="1476349"/>
                  </a:lnTo>
                  <a:lnTo>
                    <a:pt x="442442" y="1470621"/>
                  </a:lnTo>
                  <a:close/>
                </a:path>
                <a:path w="1455420" h="1988820">
                  <a:moveTo>
                    <a:pt x="456641" y="953401"/>
                  </a:moveTo>
                  <a:lnTo>
                    <a:pt x="455066" y="949706"/>
                  </a:lnTo>
                  <a:lnTo>
                    <a:pt x="448538" y="947089"/>
                  </a:lnTo>
                  <a:lnTo>
                    <a:pt x="444842" y="948677"/>
                  </a:lnTo>
                  <a:lnTo>
                    <a:pt x="442239" y="955192"/>
                  </a:lnTo>
                  <a:lnTo>
                    <a:pt x="443814" y="958888"/>
                  </a:lnTo>
                  <a:lnTo>
                    <a:pt x="450342" y="961491"/>
                  </a:lnTo>
                  <a:lnTo>
                    <a:pt x="454037" y="959904"/>
                  </a:lnTo>
                  <a:lnTo>
                    <a:pt x="456641" y="953401"/>
                  </a:lnTo>
                  <a:close/>
                </a:path>
                <a:path w="1455420" h="1988820">
                  <a:moveTo>
                    <a:pt x="456907" y="1449730"/>
                  </a:moveTo>
                  <a:lnTo>
                    <a:pt x="456234" y="1445755"/>
                  </a:lnTo>
                  <a:lnTo>
                    <a:pt x="450519" y="1441691"/>
                  </a:lnTo>
                  <a:lnTo>
                    <a:pt x="446557" y="1442364"/>
                  </a:lnTo>
                  <a:lnTo>
                    <a:pt x="442480" y="1448092"/>
                  </a:lnTo>
                  <a:lnTo>
                    <a:pt x="443153" y="1452054"/>
                  </a:lnTo>
                  <a:lnTo>
                    <a:pt x="448868" y="1456118"/>
                  </a:lnTo>
                  <a:lnTo>
                    <a:pt x="452831" y="1455445"/>
                  </a:lnTo>
                  <a:lnTo>
                    <a:pt x="456907" y="1449730"/>
                  </a:lnTo>
                  <a:close/>
                </a:path>
                <a:path w="1455420" h="1988820">
                  <a:moveTo>
                    <a:pt x="471373" y="1428826"/>
                  </a:moveTo>
                  <a:lnTo>
                    <a:pt x="470700" y="1424863"/>
                  </a:lnTo>
                  <a:lnTo>
                    <a:pt x="464985" y="1420799"/>
                  </a:lnTo>
                  <a:lnTo>
                    <a:pt x="461022" y="1421472"/>
                  </a:lnTo>
                  <a:lnTo>
                    <a:pt x="456946" y="1427187"/>
                  </a:lnTo>
                  <a:lnTo>
                    <a:pt x="457619" y="1431163"/>
                  </a:lnTo>
                  <a:lnTo>
                    <a:pt x="463334" y="1435227"/>
                  </a:lnTo>
                  <a:lnTo>
                    <a:pt x="467296" y="1434553"/>
                  </a:lnTo>
                  <a:lnTo>
                    <a:pt x="471373" y="1428826"/>
                  </a:lnTo>
                  <a:close/>
                </a:path>
                <a:path w="1455420" h="1988820">
                  <a:moveTo>
                    <a:pt x="480148" y="963079"/>
                  </a:moveTo>
                  <a:lnTo>
                    <a:pt x="478561" y="959383"/>
                  </a:lnTo>
                  <a:lnTo>
                    <a:pt x="472033" y="956767"/>
                  </a:lnTo>
                  <a:lnTo>
                    <a:pt x="468337" y="958354"/>
                  </a:lnTo>
                  <a:lnTo>
                    <a:pt x="465734" y="964869"/>
                  </a:lnTo>
                  <a:lnTo>
                    <a:pt x="467321" y="968565"/>
                  </a:lnTo>
                  <a:lnTo>
                    <a:pt x="473837" y="971169"/>
                  </a:lnTo>
                  <a:lnTo>
                    <a:pt x="477532" y="969581"/>
                  </a:lnTo>
                  <a:lnTo>
                    <a:pt x="480148" y="963079"/>
                  </a:lnTo>
                  <a:close/>
                </a:path>
                <a:path w="1455420" h="1988820">
                  <a:moveTo>
                    <a:pt x="485838" y="1407934"/>
                  </a:moveTo>
                  <a:lnTo>
                    <a:pt x="485165" y="1403972"/>
                  </a:lnTo>
                  <a:lnTo>
                    <a:pt x="479450" y="1399908"/>
                  </a:lnTo>
                  <a:lnTo>
                    <a:pt x="475488" y="1400568"/>
                  </a:lnTo>
                  <a:lnTo>
                    <a:pt x="471411" y="1406296"/>
                  </a:lnTo>
                  <a:lnTo>
                    <a:pt x="472084" y="1410258"/>
                  </a:lnTo>
                  <a:lnTo>
                    <a:pt x="477799" y="1414335"/>
                  </a:lnTo>
                  <a:lnTo>
                    <a:pt x="481761" y="1413662"/>
                  </a:lnTo>
                  <a:lnTo>
                    <a:pt x="485838" y="1407934"/>
                  </a:lnTo>
                  <a:close/>
                </a:path>
                <a:path w="1455420" h="1988820">
                  <a:moveTo>
                    <a:pt x="500303" y="1387043"/>
                  </a:moveTo>
                  <a:lnTo>
                    <a:pt x="499630" y="1383080"/>
                  </a:lnTo>
                  <a:lnTo>
                    <a:pt x="493915" y="1379016"/>
                  </a:lnTo>
                  <a:lnTo>
                    <a:pt x="489953" y="1379677"/>
                  </a:lnTo>
                  <a:lnTo>
                    <a:pt x="485876" y="1385404"/>
                  </a:lnTo>
                  <a:lnTo>
                    <a:pt x="486549" y="1389367"/>
                  </a:lnTo>
                  <a:lnTo>
                    <a:pt x="492264" y="1393431"/>
                  </a:lnTo>
                  <a:lnTo>
                    <a:pt x="496227" y="1392770"/>
                  </a:lnTo>
                  <a:lnTo>
                    <a:pt x="500303" y="1387043"/>
                  </a:lnTo>
                  <a:close/>
                </a:path>
                <a:path w="1455420" h="1988820">
                  <a:moveTo>
                    <a:pt x="503643" y="972743"/>
                  </a:moveTo>
                  <a:lnTo>
                    <a:pt x="502056" y="969048"/>
                  </a:lnTo>
                  <a:lnTo>
                    <a:pt x="495528" y="966444"/>
                  </a:lnTo>
                  <a:lnTo>
                    <a:pt x="491832" y="968032"/>
                  </a:lnTo>
                  <a:lnTo>
                    <a:pt x="489229" y="974534"/>
                  </a:lnTo>
                  <a:lnTo>
                    <a:pt x="490816" y="978230"/>
                  </a:lnTo>
                  <a:lnTo>
                    <a:pt x="497344" y="980846"/>
                  </a:lnTo>
                  <a:lnTo>
                    <a:pt x="501040" y="979258"/>
                  </a:lnTo>
                  <a:lnTo>
                    <a:pt x="503643" y="972743"/>
                  </a:lnTo>
                  <a:close/>
                </a:path>
                <a:path w="1455420" h="1988820">
                  <a:moveTo>
                    <a:pt x="514769" y="1366151"/>
                  </a:moveTo>
                  <a:lnTo>
                    <a:pt x="514096" y="1362189"/>
                  </a:lnTo>
                  <a:lnTo>
                    <a:pt x="508381" y="1358112"/>
                  </a:lnTo>
                  <a:lnTo>
                    <a:pt x="504418" y="1358785"/>
                  </a:lnTo>
                  <a:lnTo>
                    <a:pt x="500341" y="1364513"/>
                  </a:lnTo>
                  <a:lnTo>
                    <a:pt x="501015" y="1368475"/>
                  </a:lnTo>
                  <a:lnTo>
                    <a:pt x="506730" y="1372539"/>
                  </a:lnTo>
                  <a:lnTo>
                    <a:pt x="510692" y="1371879"/>
                  </a:lnTo>
                  <a:lnTo>
                    <a:pt x="514769" y="1366151"/>
                  </a:lnTo>
                  <a:close/>
                </a:path>
                <a:path w="1455420" h="1988820">
                  <a:moveTo>
                    <a:pt x="527138" y="982421"/>
                  </a:moveTo>
                  <a:lnTo>
                    <a:pt x="525551" y="978725"/>
                  </a:lnTo>
                  <a:lnTo>
                    <a:pt x="519036" y="976122"/>
                  </a:lnTo>
                  <a:lnTo>
                    <a:pt x="515340" y="977709"/>
                  </a:lnTo>
                  <a:lnTo>
                    <a:pt x="512737" y="984211"/>
                  </a:lnTo>
                  <a:lnTo>
                    <a:pt x="514311" y="987907"/>
                  </a:lnTo>
                  <a:lnTo>
                    <a:pt x="520839" y="990523"/>
                  </a:lnTo>
                  <a:lnTo>
                    <a:pt x="524535" y="988936"/>
                  </a:lnTo>
                  <a:lnTo>
                    <a:pt x="527138" y="982421"/>
                  </a:lnTo>
                  <a:close/>
                </a:path>
                <a:path w="1455420" h="1988820">
                  <a:moveTo>
                    <a:pt x="529234" y="1345260"/>
                  </a:moveTo>
                  <a:lnTo>
                    <a:pt x="528561" y="1341285"/>
                  </a:lnTo>
                  <a:lnTo>
                    <a:pt x="522846" y="1337221"/>
                  </a:lnTo>
                  <a:lnTo>
                    <a:pt x="518883" y="1337894"/>
                  </a:lnTo>
                  <a:lnTo>
                    <a:pt x="514807" y="1343621"/>
                  </a:lnTo>
                  <a:lnTo>
                    <a:pt x="515480" y="1347584"/>
                  </a:lnTo>
                  <a:lnTo>
                    <a:pt x="521195" y="1351648"/>
                  </a:lnTo>
                  <a:lnTo>
                    <a:pt x="525157" y="1350975"/>
                  </a:lnTo>
                  <a:lnTo>
                    <a:pt x="529234" y="1345260"/>
                  </a:lnTo>
                  <a:close/>
                </a:path>
                <a:path w="1455420" h="1988820">
                  <a:moveTo>
                    <a:pt x="543699" y="1324356"/>
                  </a:moveTo>
                  <a:lnTo>
                    <a:pt x="543026" y="1320393"/>
                  </a:lnTo>
                  <a:lnTo>
                    <a:pt x="537311" y="1316329"/>
                  </a:lnTo>
                  <a:lnTo>
                    <a:pt x="533349" y="1317002"/>
                  </a:lnTo>
                  <a:lnTo>
                    <a:pt x="529272" y="1322717"/>
                  </a:lnTo>
                  <a:lnTo>
                    <a:pt x="529945" y="1326692"/>
                  </a:lnTo>
                  <a:lnTo>
                    <a:pt x="535660" y="1330756"/>
                  </a:lnTo>
                  <a:lnTo>
                    <a:pt x="539623" y="1330083"/>
                  </a:lnTo>
                  <a:lnTo>
                    <a:pt x="543699" y="1324356"/>
                  </a:lnTo>
                  <a:close/>
                </a:path>
                <a:path w="1455420" h="1988820">
                  <a:moveTo>
                    <a:pt x="550633" y="992098"/>
                  </a:moveTo>
                  <a:lnTo>
                    <a:pt x="549059" y="988402"/>
                  </a:lnTo>
                  <a:lnTo>
                    <a:pt x="542531" y="985799"/>
                  </a:lnTo>
                  <a:lnTo>
                    <a:pt x="538835" y="987374"/>
                  </a:lnTo>
                  <a:lnTo>
                    <a:pt x="536232" y="993889"/>
                  </a:lnTo>
                  <a:lnTo>
                    <a:pt x="537819" y="997585"/>
                  </a:lnTo>
                  <a:lnTo>
                    <a:pt x="544334" y="1000201"/>
                  </a:lnTo>
                  <a:lnTo>
                    <a:pt x="548030" y="998613"/>
                  </a:lnTo>
                  <a:lnTo>
                    <a:pt x="550633" y="992098"/>
                  </a:lnTo>
                  <a:close/>
                </a:path>
                <a:path w="1455420" h="1988820">
                  <a:moveTo>
                    <a:pt x="558165" y="1303464"/>
                  </a:moveTo>
                  <a:lnTo>
                    <a:pt x="557491" y="1299502"/>
                  </a:lnTo>
                  <a:lnTo>
                    <a:pt x="551776" y="1295438"/>
                  </a:lnTo>
                  <a:lnTo>
                    <a:pt x="547814" y="1296098"/>
                  </a:lnTo>
                  <a:lnTo>
                    <a:pt x="543737" y="1301826"/>
                  </a:lnTo>
                  <a:lnTo>
                    <a:pt x="544410" y="1305788"/>
                  </a:lnTo>
                  <a:lnTo>
                    <a:pt x="550125" y="1309865"/>
                  </a:lnTo>
                  <a:lnTo>
                    <a:pt x="554088" y="1309192"/>
                  </a:lnTo>
                  <a:lnTo>
                    <a:pt x="558165" y="1303464"/>
                  </a:lnTo>
                  <a:close/>
                </a:path>
                <a:path w="1455420" h="1988820">
                  <a:moveTo>
                    <a:pt x="572630" y="1282573"/>
                  </a:moveTo>
                  <a:lnTo>
                    <a:pt x="571957" y="1278610"/>
                  </a:lnTo>
                  <a:lnTo>
                    <a:pt x="566242" y="1274546"/>
                  </a:lnTo>
                  <a:lnTo>
                    <a:pt x="562279" y="1275207"/>
                  </a:lnTo>
                  <a:lnTo>
                    <a:pt x="558203" y="1280934"/>
                  </a:lnTo>
                  <a:lnTo>
                    <a:pt x="558876" y="1284897"/>
                  </a:lnTo>
                  <a:lnTo>
                    <a:pt x="564591" y="1288961"/>
                  </a:lnTo>
                  <a:lnTo>
                    <a:pt x="568553" y="1288300"/>
                  </a:lnTo>
                  <a:lnTo>
                    <a:pt x="572630" y="1282573"/>
                  </a:lnTo>
                  <a:close/>
                </a:path>
                <a:path w="1455420" h="1988820">
                  <a:moveTo>
                    <a:pt x="574141" y="1001776"/>
                  </a:moveTo>
                  <a:lnTo>
                    <a:pt x="572554" y="998080"/>
                  </a:lnTo>
                  <a:lnTo>
                    <a:pt x="566026" y="995476"/>
                  </a:lnTo>
                  <a:lnTo>
                    <a:pt x="562330" y="997051"/>
                  </a:lnTo>
                  <a:lnTo>
                    <a:pt x="559727" y="1003566"/>
                  </a:lnTo>
                  <a:lnTo>
                    <a:pt x="561314" y="1007262"/>
                  </a:lnTo>
                  <a:lnTo>
                    <a:pt x="567842" y="1009878"/>
                  </a:lnTo>
                  <a:lnTo>
                    <a:pt x="571538" y="1008291"/>
                  </a:lnTo>
                  <a:lnTo>
                    <a:pt x="574141" y="1001776"/>
                  </a:lnTo>
                  <a:close/>
                </a:path>
                <a:path w="1455420" h="1988820">
                  <a:moveTo>
                    <a:pt x="587095" y="1261681"/>
                  </a:moveTo>
                  <a:lnTo>
                    <a:pt x="586422" y="1257719"/>
                  </a:lnTo>
                  <a:lnTo>
                    <a:pt x="580707" y="1253642"/>
                  </a:lnTo>
                  <a:lnTo>
                    <a:pt x="576745" y="1254315"/>
                  </a:lnTo>
                  <a:lnTo>
                    <a:pt x="572668" y="1260043"/>
                  </a:lnTo>
                  <a:lnTo>
                    <a:pt x="573341" y="1264005"/>
                  </a:lnTo>
                  <a:lnTo>
                    <a:pt x="579056" y="1268069"/>
                  </a:lnTo>
                  <a:lnTo>
                    <a:pt x="583018" y="1267409"/>
                  </a:lnTo>
                  <a:lnTo>
                    <a:pt x="587095" y="1261681"/>
                  </a:lnTo>
                  <a:close/>
                </a:path>
                <a:path w="1455420" h="1988820">
                  <a:moveTo>
                    <a:pt x="597636" y="1011453"/>
                  </a:moveTo>
                  <a:lnTo>
                    <a:pt x="596049" y="1007757"/>
                  </a:lnTo>
                  <a:lnTo>
                    <a:pt x="589534" y="1005141"/>
                  </a:lnTo>
                  <a:lnTo>
                    <a:pt x="585838" y="1006729"/>
                  </a:lnTo>
                  <a:lnTo>
                    <a:pt x="583222" y="1013244"/>
                  </a:lnTo>
                  <a:lnTo>
                    <a:pt x="584809" y="1016939"/>
                  </a:lnTo>
                  <a:lnTo>
                    <a:pt x="591337" y="1019543"/>
                  </a:lnTo>
                  <a:lnTo>
                    <a:pt x="595033" y="1017968"/>
                  </a:lnTo>
                  <a:lnTo>
                    <a:pt x="597636" y="1011453"/>
                  </a:lnTo>
                  <a:close/>
                </a:path>
                <a:path w="1455420" h="1988820">
                  <a:moveTo>
                    <a:pt x="601560" y="1240790"/>
                  </a:moveTo>
                  <a:lnTo>
                    <a:pt x="600887" y="1236814"/>
                  </a:lnTo>
                  <a:lnTo>
                    <a:pt x="595172" y="1232750"/>
                  </a:lnTo>
                  <a:lnTo>
                    <a:pt x="591210" y="1233424"/>
                  </a:lnTo>
                  <a:lnTo>
                    <a:pt x="587133" y="1239151"/>
                  </a:lnTo>
                  <a:lnTo>
                    <a:pt x="587806" y="1243114"/>
                  </a:lnTo>
                  <a:lnTo>
                    <a:pt x="593521" y="1247178"/>
                  </a:lnTo>
                  <a:lnTo>
                    <a:pt x="597484" y="1246505"/>
                  </a:lnTo>
                  <a:lnTo>
                    <a:pt x="601560" y="1240790"/>
                  </a:lnTo>
                  <a:close/>
                </a:path>
                <a:path w="1455420" h="1988820">
                  <a:moveTo>
                    <a:pt x="616026" y="1219885"/>
                  </a:moveTo>
                  <a:lnTo>
                    <a:pt x="615353" y="1215923"/>
                  </a:lnTo>
                  <a:lnTo>
                    <a:pt x="609638" y="1211859"/>
                  </a:lnTo>
                  <a:lnTo>
                    <a:pt x="605675" y="1212532"/>
                  </a:lnTo>
                  <a:lnTo>
                    <a:pt x="601599" y="1218247"/>
                  </a:lnTo>
                  <a:lnTo>
                    <a:pt x="602272" y="1222222"/>
                  </a:lnTo>
                  <a:lnTo>
                    <a:pt x="607987" y="1226286"/>
                  </a:lnTo>
                  <a:lnTo>
                    <a:pt x="611949" y="1225613"/>
                  </a:lnTo>
                  <a:lnTo>
                    <a:pt x="616026" y="1219885"/>
                  </a:lnTo>
                  <a:close/>
                </a:path>
                <a:path w="1455420" h="1988820">
                  <a:moveTo>
                    <a:pt x="621131" y="1021130"/>
                  </a:moveTo>
                  <a:lnTo>
                    <a:pt x="619544" y="1017435"/>
                  </a:lnTo>
                  <a:lnTo>
                    <a:pt x="613029" y="1014818"/>
                  </a:lnTo>
                  <a:lnTo>
                    <a:pt x="609333" y="1016406"/>
                  </a:lnTo>
                  <a:lnTo>
                    <a:pt x="606729" y="1022921"/>
                  </a:lnTo>
                  <a:lnTo>
                    <a:pt x="608304" y="1026617"/>
                  </a:lnTo>
                  <a:lnTo>
                    <a:pt x="614832" y="1029220"/>
                  </a:lnTo>
                  <a:lnTo>
                    <a:pt x="618528" y="1027645"/>
                  </a:lnTo>
                  <a:lnTo>
                    <a:pt x="621131" y="1021130"/>
                  </a:lnTo>
                  <a:close/>
                </a:path>
                <a:path w="1455420" h="1988820">
                  <a:moveTo>
                    <a:pt x="630491" y="1198994"/>
                  </a:moveTo>
                  <a:lnTo>
                    <a:pt x="629818" y="1195031"/>
                  </a:lnTo>
                  <a:lnTo>
                    <a:pt x="624103" y="1190967"/>
                  </a:lnTo>
                  <a:lnTo>
                    <a:pt x="620141" y="1191628"/>
                  </a:lnTo>
                  <a:lnTo>
                    <a:pt x="616064" y="1197356"/>
                  </a:lnTo>
                  <a:lnTo>
                    <a:pt x="616737" y="1201318"/>
                  </a:lnTo>
                  <a:lnTo>
                    <a:pt x="622452" y="1205395"/>
                  </a:lnTo>
                  <a:lnTo>
                    <a:pt x="626414" y="1204722"/>
                  </a:lnTo>
                  <a:lnTo>
                    <a:pt x="630491" y="1198994"/>
                  </a:lnTo>
                  <a:close/>
                </a:path>
                <a:path w="1455420" h="1988820">
                  <a:moveTo>
                    <a:pt x="644626" y="1030808"/>
                  </a:moveTo>
                  <a:lnTo>
                    <a:pt x="643051" y="1027112"/>
                  </a:lnTo>
                  <a:lnTo>
                    <a:pt x="636524" y="1024496"/>
                  </a:lnTo>
                  <a:lnTo>
                    <a:pt x="632828" y="1026083"/>
                  </a:lnTo>
                  <a:lnTo>
                    <a:pt x="630224" y="1032598"/>
                  </a:lnTo>
                  <a:lnTo>
                    <a:pt x="631812" y="1036294"/>
                  </a:lnTo>
                  <a:lnTo>
                    <a:pt x="638327" y="1038898"/>
                  </a:lnTo>
                  <a:lnTo>
                    <a:pt x="642023" y="1037310"/>
                  </a:lnTo>
                  <a:lnTo>
                    <a:pt x="644626" y="1030808"/>
                  </a:lnTo>
                  <a:close/>
                </a:path>
                <a:path w="1455420" h="1988820">
                  <a:moveTo>
                    <a:pt x="644956" y="1178102"/>
                  </a:moveTo>
                  <a:lnTo>
                    <a:pt x="644283" y="1174140"/>
                  </a:lnTo>
                  <a:lnTo>
                    <a:pt x="638568" y="1170076"/>
                  </a:lnTo>
                  <a:lnTo>
                    <a:pt x="634606" y="1170736"/>
                  </a:lnTo>
                  <a:lnTo>
                    <a:pt x="630529" y="1176464"/>
                  </a:lnTo>
                  <a:lnTo>
                    <a:pt x="631202" y="1180426"/>
                  </a:lnTo>
                  <a:lnTo>
                    <a:pt x="636917" y="1184490"/>
                  </a:lnTo>
                  <a:lnTo>
                    <a:pt x="640880" y="1183830"/>
                  </a:lnTo>
                  <a:lnTo>
                    <a:pt x="644956" y="1178102"/>
                  </a:lnTo>
                  <a:close/>
                </a:path>
                <a:path w="1455420" h="1988820">
                  <a:moveTo>
                    <a:pt x="659422" y="1157211"/>
                  </a:moveTo>
                  <a:lnTo>
                    <a:pt x="658749" y="1153248"/>
                  </a:lnTo>
                  <a:lnTo>
                    <a:pt x="653034" y="1149172"/>
                  </a:lnTo>
                  <a:lnTo>
                    <a:pt x="649071" y="1149845"/>
                  </a:lnTo>
                  <a:lnTo>
                    <a:pt x="644994" y="1155573"/>
                  </a:lnTo>
                  <a:lnTo>
                    <a:pt x="645668" y="1159535"/>
                  </a:lnTo>
                  <a:lnTo>
                    <a:pt x="651383" y="1163599"/>
                  </a:lnTo>
                  <a:lnTo>
                    <a:pt x="655345" y="1162939"/>
                  </a:lnTo>
                  <a:lnTo>
                    <a:pt x="659422" y="1157211"/>
                  </a:lnTo>
                  <a:close/>
                </a:path>
                <a:path w="1455420" h="1988820">
                  <a:moveTo>
                    <a:pt x="668134" y="1040460"/>
                  </a:moveTo>
                  <a:lnTo>
                    <a:pt x="666534" y="1036764"/>
                  </a:lnTo>
                  <a:lnTo>
                    <a:pt x="660006" y="1034173"/>
                  </a:lnTo>
                  <a:lnTo>
                    <a:pt x="656310" y="1035773"/>
                  </a:lnTo>
                  <a:lnTo>
                    <a:pt x="653719" y="1042289"/>
                  </a:lnTo>
                  <a:lnTo>
                    <a:pt x="655320" y="1045984"/>
                  </a:lnTo>
                  <a:lnTo>
                    <a:pt x="661847" y="1048575"/>
                  </a:lnTo>
                  <a:lnTo>
                    <a:pt x="665543" y="1046975"/>
                  </a:lnTo>
                  <a:lnTo>
                    <a:pt x="668134" y="1040460"/>
                  </a:lnTo>
                  <a:close/>
                </a:path>
                <a:path w="1455420" h="1988820">
                  <a:moveTo>
                    <a:pt x="673887" y="1136319"/>
                  </a:moveTo>
                  <a:lnTo>
                    <a:pt x="673214" y="1132344"/>
                  </a:lnTo>
                  <a:lnTo>
                    <a:pt x="667499" y="1128280"/>
                  </a:lnTo>
                  <a:lnTo>
                    <a:pt x="663536" y="1128953"/>
                  </a:lnTo>
                  <a:lnTo>
                    <a:pt x="659460" y="1134681"/>
                  </a:lnTo>
                  <a:lnTo>
                    <a:pt x="660133" y="1138643"/>
                  </a:lnTo>
                  <a:lnTo>
                    <a:pt x="665848" y="1142707"/>
                  </a:lnTo>
                  <a:lnTo>
                    <a:pt x="669810" y="1142034"/>
                  </a:lnTo>
                  <a:lnTo>
                    <a:pt x="673887" y="1136319"/>
                  </a:lnTo>
                  <a:close/>
                </a:path>
                <a:path w="1455420" h="1988820">
                  <a:moveTo>
                    <a:pt x="688352" y="1115415"/>
                  </a:moveTo>
                  <a:lnTo>
                    <a:pt x="687679" y="1111453"/>
                  </a:lnTo>
                  <a:lnTo>
                    <a:pt x="681964" y="1107389"/>
                  </a:lnTo>
                  <a:lnTo>
                    <a:pt x="678002" y="1108062"/>
                  </a:lnTo>
                  <a:lnTo>
                    <a:pt x="673925" y="1113777"/>
                  </a:lnTo>
                  <a:lnTo>
                    <a:pt x="674598" y="1117752"/>
                  </a:lnTo>
                  <a:lnTo>
                    <a:pt x="680313" y="1121816"/>
                  </a:lnTo>
                  <a:lnTo>
                    <a:pt x="684276" y="1121143"/>
                  </a:lnTo>
                  <a:lnTo>
                    <a:pt x="688352" y="1115415"/>
                  </a:lnTo>
                  <a:close/>
                </a:path>
                <a:path w="1455420" h="1988820">
                  <a:moveTo>
                    <a:pt x="691629" y="1050137"/>
                  </a:moveTo>
                  <a:lnTo>
                    <a:pt x="690029" y="1046441"/>
                  </a:lnTo>
                  <a:lnTo>
                    <a:pt x="683501" y="1043851"/>
                  </a:lnTo>
                  <a:lnTo>
                    <a:pt x="679805" y="1045451"/>
                  </a:lnTo>
                  <a:lnTo>
                    <a:pt x="677227" y="1051966"/>
                  </a:lnTo>
                  <a:lnTo>
                    <a:pt x="678815" y="1055662"/>
                  </a:lnTo>
                  <a:lnTo>
                    <a:pt x="685355" y="1058252"/>
                  </a:lnTo>
                  <a:lnTo>
                    <a:pt x="689038" y="1056652"/>
                  </a:lnTo>
                  <a:lnTo>
                    <a:pt x="691629" y="1050137"/>
                  </a:lnTo>
                  <a:close/>
                </a:path>
                <a:path w="1455420" h="1988820">
                  <a:moveTo>
                    <a:pt x="702818" y="1094524"/>
                  </a:moveTo>
                  <a:lnTo>
                    <a:pt x="702144" y="1090561"/>
                  </a:lnTo>
                  <a:lnTo>
                    <a:pt x="696429" y="1086497"/>
                  </a:lnTo>
                  <a:lnTo>
                    <a:pt x="692467" y="1087158"/>
                  </a:lnTo>
                  <a:lnTo>
                    <a:pt x="688390" y="1092885"/>
                  </a:lnTo>
                  <a:lnTo>
                    <a:pt x="689063" y="1096848"/>
                  </a:lnTo>
                  <a:lnTo>
                    <a:pt x="694778" y="1100924"/>
                  </a:lnTo>
                  <a:lnTo>
                    <a:pt x="698741" y="1100251"/>
                  </a:lnTo>
                  <a:lnTo>
                    <a:pt x="702818" y="1094524"/>
                  </a:lnTo>
                  <a:close/>
                </a:path>
                <a:path w="1455420" h="1988820">
                  <a:moveTo>
                    <a:pt x="717283" y="1073632"/>
                  </a:moveTo>
                  <a:lnTo>
                    <a:pt x="716610" y="1069670"/>
                  </a:lnTo>
                  <a:lnTo>
                    <a:pt x="712139" y="1066507"/>
                  </a:lnTo>
                  <a:lnTo>
                    <a:pt x="712533" y="1066330"/>
                  </a:lnTo>
                  <a:lnTo>
                    <a:pt x="715124" y="1059815"/>
                  </a:lnTo>
                  <a:lnTo>
                    <a:pt x="713536" y="1056119"/>
                  </a:lnTo>
                  <a:lnTo>
                    <a:pt x="706996" y="1053528"/>
                  </a:lnTo>
                  <a:lnTo>
                    <a:pt x="703313" y="1055128"/>
                  </a:lnTo>
                  <a:lnTo>
                    <a:pt x="700722" y="1061643"/>
                  </a:lnTo>
                  <a:lnTo>
                    <a:pt x="702322" y="1065339"/>
                  </a:lnTo>
                  <a:lnTo>
                    <a:pt x="706424" y="1066977"/>
                  </a:lnTo>
                  <a:lnTo>
                    <a:pt x="702856" y="1071994"/>
                  </a:lnTo>
                  <a:lnTo>
                    <a:pt x="703529" y="1075956"/>
                  </a:lnTo>
                  <a:lnTo>
                    <a:pt x="709244" y="1080020"/>
                  </a:lnTo>
                  <a:lnTo>
                    <a:pt x="713206" y="1079360"/>
                  </a:lnTo>
                  <a:lnTo>
                    <a:pt x="717283" y="1073632"/>
                  </a:lnTo>
                  <a:close/>
                </a:path>
                <a:path w="1455420" h="1988820">
                  <a:moveTo>
                    <a:pt x="731748" y="1052741"/>
                  </a:moveTo>
                  <a:lnTo>
                    <a:pt x="731075" y="1048778"/>
                  </a:lnTo>
                  <a:lnTo>
                    <a:pt x="725360" y="1044702"/>
                  </a:lnTo>
                  <a:lnTo>
                    <a:pt x="721398" y="1045375"/>
                  </a:lnTo>
                  <a:lnTo>
                    <a:pt x="717321" y="1051102"/>
                  </a:lnTo>
                  <a:lnTo>
                    <a:pt x="717994" y="1055065"/>
                  </a:lnTo>
                  <a:lnTo>
                    <a:pt x="723709" y="1059129"/>
                  </a:lnTo>
                  <a:lnTo>
                    <a:pt x="727671" y="1058468"/>
                  </a:lnTo>
                  <a:lnTo>
                    <a:pt x="731748" y="1052741"/>
                  </a:lnTo>
                  <a:close/>
                </a:path>
                <a:path w="1455420" h="1988820">
                  <a:moveTo>
                    <a:pt x="738619" y="1069492"/>
                  </a:moveTo>
                  <a:lnTo>
                    <a:pt x="737031" y="1065796"/>
                  </a:lnTo>
                  <a:lnTo>
                    <a:pt x="730504" y="1063205"/>
                  </a:lnTo>
                  <a:lnTo>
                    <a:pt x="726808" y="1064793"/>
                  </a:lnTo>
                  <a:lnTo>
                    <a:pt x="724217" y="1071321"/>
                  </a:lnTo>
                  <a:lnTo>
                    <a:pt x="725817" y="1075004"/>
                  </a:lnTo>
                  <a:lnTo>
                    <a:pt x="732345" y="1077595"/>
                  </a:lnTo>
                  <a:lnTo>
                    <a:pt x="736041" y="1076007"/>
                  </a:lnTo>
                  <a:lnTo>
                    <a:pt x="738619" y="1069492"/>
                  </a:lnTo>
                  <a:close/>
                </a:path>
                <a:path w="1455420" h="1988820">
                  <a:moveTo>
                    <a:pt x="746213" y="1031849"/>
                  </a:moveTo>
                  <a:lnTo>
                    <a:pt x="745540" y="1027874"/>
                  </a:lnTo>
                  <a:lnTo>
                    <a:pt x="739825" y="1023810"/>
                  </a:lnTo>
                  <a:lnTo>
                    <a:pt x="735863" y="1024483"/>
                  </a:lnTo>
                  <a:lnTo>
                    <a:pt x="731786" y="1030211"/>
                  </a:lnTo>
                  <a:lnTo>
                    <a:pt x="732459" y="1034173"/>
                  </a:lnTo>
                  <a:lnTo>
                    <a:pt x="738174" y="1038237"/>
                  </a:lnTo>
                  <a:lnTo>
                    <a:pt x="742137" y="1037564"/>
                  </a:lnTo>
                  <a:lnTo>
                    <a:pt x="746213" y="1031849"/>
                  </a:lnTo>
                  <a:close/>
                </a:path>
                <a:path w="1455420" h="1988820">
                  <a:moveTo>
                    <a:pt x="760679" y="1010945"/>
                  </a:moveTo>
                  <a:lnTo>
                    <a:pt x="760006" y="1006983"/>
                  </a:lnTo>
                  <a:lnTo>
                    <a:pt x="754291" y="1002919"/>
                  </a:lnTo>
                  <a:lnTo>
                    <a:pt x="750328" y="1003592"/>
                  </a:lnTo>
                  <a:lnTo>
                    <a:pt x="746252" y="1009307"/>
                  </a:lnTo>
                  <a:lnTo>
                    <a:pt x="746925" y="1013282"/>
                  </a:lnTo>
                  <a:lnTo>
                    <a:pt x="752640" y="1017346"/>
                  </a:lnTo>
                  <a:lnTo>
                    <a:pt x="756602" y="1016673"/>
                  </a:lnTo>
                  <a:lnTo>
                    <a:pt x="760679" y="1010945"/>
                  </a:lnTo>
                  <a:close/>
                </a:path>
                <a:path w="1455420" h="1988820">
                  <a:moveTo>
                    <a:pt x="762127" y="1079157"/>
                  </a:moveTo>
                  <a:lnTo>
                    <a:pt x="760526" y="1075474"/>
                  </a:lnTo>
                  <a:lnTo>
                    <a:pt x="753999" y="1072883"/>
                  </a:lnTo>
                  <a:lnTo>
                    <a:pt x="750303" y="1074470"/>
                  </a:lnTo>
                  <a:lnTo>
                    <a:pt x="747725" y="1080998"/>
                  </a:lnTo>
                  <a:lnTo>
                    <a:pt x="749312" y="1084681"/>
                  </a:lnTo>
                  <a:lnTo>
                    <a:pt x="755840" y="1087272"/>
                  </a:lnTo>
                  <a:lnTo>
                    <a:pt x="759536" y="1085684"/>
                  </a:lnTo>
                  <a:lnTo>
                    <a:pt x="762127" y="1079157"/>
                  </a:lnTo>
                  <a:close/>
                </a:path>
                <a:path w="1455420" h="1988820">
                  <a:moveTo>
                    <a:pt x="775144" y="990053"/>
                  </a:moveTo>
                  <a:lnTo>
                    <a:pt x="774471" y="986091"/>
                  </a:lnTo>
                  <a:lnTo>
                    <a:pt x="768756" y="982027"/>
                  </a:lnTo>
                  <a:lnTo>
                    <a:pt x="764794" y="982687"/>
                  </a:lnTo>
                  <a:lnTo>
                    <a:pt x="760717" y="988415"/>
                  </a:lnTo>
                  <a:lnTo>
                    <a:pt x="761390" y="992378"/>
                  </a:lnTo>
                  <a:lnTo>
                    <a:pt x="767105" y="996454"/>
                  </a:lnTo>
                  <a:lnTo>
                    <a:pt x="771067" y="995781"/>
                  </a:lnTo>
                  <a:lnTo>
                    <a:pt x="775144" y="990053"/>
                  </a:lnTo>
                  <a:close/>
                </a:path>
                <a:path w="1455420" h="1988820">
                  <a:moveTo>
                    <a:pt x="785622" y="1088834"/>
                  </a:moveTo>
                  <a:lnTo>
                    <a:pt x="784021" y="1085151"/>
                  </a:lnTo>
                  <a:lnTo>
                    <a:pt x="777494" y="1082560"/>
                  </a:lnTo>
                  <a:lnTo>
                    <a:pt x="773798" y="1084148"/>
                  </a:lnTo>
                  <a:lnTo>
                    <a:pt x="771220" y="1090676"/>
                  </a:lnTo>
                  <a:lnTo>
                    <a:pt x="772807" y="1094359"/>
                  </a:lnTo>
                  <a:lnTo>
                    <a:pt x="779348" y="1096949"/>
                  </a:lnTo>
                  <a:lnTo>
                    <a:pt x="783031" y="1095362"/>
                  </a:lnTo>
                  <a:lnTo>
                    <a:pt x="785622" y="1088834"/>
                  </a:lnTo>
                  <a:close/>
                </a:path>
                <a:path w="1455420" h="1988820">
                  <a:moveTo>
                    <a:pt x="789609" y="969162"/>
                  </a:moveTo>
                  <a:lnTo>
                    <a:pt x="788936" y="965200"/>
                  </a:lnTo>
                  <a:lnTo>
                    <a:pt x="783221" y="961136"/>
                  </a:lnTo>
                  <a:lnTo>
                    <a:pt x="779259" y="961796"/>
                  </a:lnTo>
                  <a:lnTo>
                    <a:pt x="775182" y="967524"/>
                  </a:lnTo>
                  <a:lnTo>
                    <a:pt x="775855" y="971486"/>
                  </a:lnTo>
                  <a:lnTo>
                    <a:pt x="781570" y="975550"/>
                  </a:lnTo>
                  <a:lnTo>
                    <a:pt x="785533" y="974890"/>
                  </a:lnTo>
                  <a:lnTo>
                    <a:pt x="789609" y="969162"/>
                  </a:lnTo>
                  <a:close/>
                </a:path>
                <a:path w="1455420" h="1988820">
                  <a:moveTo>
                    <a:pt x="804075" y="948270"/>
                  </a:moveTo>
                  <a:lnTo>
                    <a:pt x="803402" y="944308"/>
                  </a:lnTo>
                  <a:lnTo>
                    <a:pt x="797687" y="940231"/>
                  </a:lnTo>
                  <a:lnTo>
                    <a:pt x="793724" y="940904"/>
                  </a:lnTo>
                  <a:lnTo>
                    <a:pt x="789647" y="946632"/>
                  </a:lnTo>
                  <a:lnTo>
                    <a:pt x="790321" y="950595"/>
                  </a:lnTo>
                  <a:lnTo>
                    <a:pt x="796036" y="954659"/>
                  </a:lnTo>
                  <a:lnTo>
                    <a:pt x="799998" y="953998"/>
                  </a:lnTo>
                  <a:lnTo>
                    <a:pt x="804075" y="948270"/>
                  </a:lnTo>
                  <a:close/>
                </a:path>
                <a:path w="1455420" h="1988820">
                  <a:moveTo>
                    <a:pt x="809117" y="1098511"/>
                  </a:moveTo>
                  <a:lnTo>
                    <a:pt x="807529" y="1094828"/>
                  </a:lnTo>
                  <a:lnTo>
                    <a:pt x="800989" y="1092225"/>
                  </a:lnTo>
                  <a:lnTo>
                    <a:pt x="797306" y="1093825"/>
                  </a:lnTo>
                  <a:lnTo>
                    <a:pt x="794715" y="1100340"/>
                  </a:lnTo>
                  <a:lnTo>
                    <a:pt x="796315" y="1104036"/>
                  </a:lnTo>
                  <a:lnTo>
                    <a:pt x="802843" y="1106627"/>
                  </a:lnTo>
                  <a:lnTo>
                    <a:pt x="806538" y="1105027"/>
                  </a:lnTo>
                  <a:lnTo>
                    <a:pt x="809117" y="1098511"/>
                  </a:lnTo>
                  <a:close/>
                </a:path>
                <a:path w="1455420" h="1988820">
                  <a:moveTo>
                    <a:pt x="818540" y="927379"/>
                  </a:moveTo>
                  <a:lnTo>
                    <a:pt x="817867" y="923404"/>
                  </a:lnTo>
                  <a:lnTo>
                    <a:pt x="812152" y="919340"/>
                  </a:lnTo>
                  <a:lnTo>
                    <a:pt x="808189" y="920013"/>
                  </a:lnTo>
                  <a:lnTo>
                    <a:pt x="804113" y="925741"/>
                  </a:lnTo>
                  <a:lnTo>
                    <a:pt x="804786" y="929703"/>
                  </a:lnTo>
                  <a:lnTo>
                    <a:pt x="810501" y="933767"/>
                  </a:lnTo>
                  <a:lnTo>
                    <a:pt x="814463" y="933094"/>
                  </a:lnTo>
                  <a:lnTo>
                    <a:pt x="818540" y="927379"/>
                  </a:lnTo>
                  <a:close/>
                </a:path>
                <a:path w="1455420" h="1988820">
                  <a:moveTo>
                    <a:pt x="832624" y="1108189"/>
                  </a:moveTo>
                  <a:lnTo>
                    <a:pt x="831024" y="1104493"/>
                  </a:lnTo>
                  <a:lnTo>
                    <a:pt x="824496" y="1101902"/>
                  </a:lnTo>
                  <a:lnTo>
                    <a:pt x="820801" y="1103503"/>
                  </a:lnTo>
                  <a:lnTo>
                    <a:pt x="818210" y="1110018"/>
                  </a:lnTo>
                  <a:lnTo>
                    <a:pt x="819810" y="1113713"/>
                  </a:lnTo>
                  <a:lnTo>
                    <a:pt x="826338" y="1116304"/>
                  </a:lnTo>
                  <a:lnTo>
                    <a:pt x="830033" y="1114704"/>
                  </a:lnTo>
                  <a:lnTo>
                    <a:pt x="832624" y="1108189"/>
                  </a:lnTo>
                  <a:close/>
                </a:path>
                <a:path w="1455420" h="1988820">
                  <a:moveTo>
                    <a:pt x="833005" y="906475"/>
                  </a:moveTo>
                  <a:lnTo>
                    <a:pt x="832332" y="902512"/>
                  </a:lnTo>
                  <a:lnTo>
                    <a:pt x="826617" y="898448"/>
                  </a:lnTo>
                  <a:lnTo>
                    <a:pt x="822655" y="899121"/>
                  </a:lnTo>
                  <a:lnTo>
                    <a:pt x="818578" y="904836"/>
                  </a:lnTo>
                  <a:lnTo>
                    <a:pt x="819251" y="908812"/>
                  </a:lnTo>
                  <a:lnTo>
                    <a:pt x="824966" y="912876"/>
                  </a:lnTo>
                  <a:lnTo>
                    <a:pt x="828929" y="912202"/>
                  </a:lnTo>
                  <a:lnTo>
                    <a:pt x="833005" y="906475"/>
                  </a:lnTo>
                  <a:close/>
                </a:path>
                <a:path w="1455420" h="1988820">
                  <a:moveTo>
                    <a:pt x="847471" y="885583"/>
                  </a:moveTo>
                  <a:lnTo>
                    <a:pt x="846797" y="881621"/>
                  </a:lnTo>
                  <a:lnTo>
                    <a:pt x="841082" y="877557"/>
                  </a:lnTo>
                  <a:lnTo>
                    <a:pt x="837120" y="878217"/>
                  </a:lnTo>
                  <a:lnTo>
                    <a:pt x="833043" y="883945"/>
                  </a:lnTo>
                  <a:lnTo>
                    <a:pt x="833716" y="887907"/>
                  </a:lnTo>
                  <a:lnTo>
                    <a:pt x="839431" y="891984"/>
                  </a:lnTo>
                  <a:lnTo>
                    <a:pt x="843394" y="891311"/>
                  </a:lnTo>
                  <a:lnTo>
                    <a:pt x="847471" y="885583"/>
                  </a:lnTo>
                  <a:close/>
                </a:path>
                <a:path w="1455420" h="1988820">
                  <a:moveTo>
                    <a:pt x="856119" y="1117866"/>
                  </a:moveTo>
                  <a:lnTo>
                    <a:pt x="854519" y="1114171"/>
                  </a:lnTo>
                  <a:lnTo>
                    <a:pt x="847991" y="1111580"/>
                  </a:lnTo>
                  <a:lnTo>
                    <a:pt x="844296" y="1113180"/>
                  </a:lnTo>
                  <a:lnTo>
                    <a:pt x="841717" y="1119695"/>
                  </a:lnTo>
                  <a:lnTo>
                    <a:pt x="843305" y="1123391"/>
                  </a:lnTo>
                  <a:lnTo>
                    <a:pt x="849845" y="1125982"/>
                  </a:lnTo>
                  <a:lnTo>
                    <a:pt x="853528" y="1124381"/>
                  </a:lnTo>
                  <a:lnTo>
                    <a:pt x="856119" y="1117866"/>
                  </a:lnTo>
                  <a:close/>
                </a:path>
                <a:path w="1455420" h="1988820">
                  <a:moveTo>
                    <a:pt x="861936" y="864692"/>
                  </a:moveTo>
                  <a:lnTo>
                    <a:pt x="861263" y="860729"/>
                  </a:lnTo>
                  <a:lnTo>
                    <a:pt x="855548" y="856665"/>
                  </a:lnTo>
                  <a:lnTo>
                    <a:pt x="851585" y="857326"/>
                  </a:lnTo>
                  <a:lnTo>
                    <a:pt x="847509" y="863053"/>
                  </a:lnTo>
                  <a:lnTo>
                    <a:pt x="848182" y="867016"/>
                  </a:lnTo>
                  <a:lnTo>
                    <a:pt x="853897" y="871080"/>
                  </a:lnTo>
                  <a:lnTo>
                    <a:pt x="857859" y="870419"/>
                  </a:lnTo>
                  <a:lnTo>
                    <a:pt x="861936" y="864692"/>
                  </a:lnTo>
                  <a:close/>
                </a:path>
                <a:path w="1455420" h="1988820">
                  <a:moveTo>
                    <a:pt x="876401" y="843800"/>
                  </a:moveTo>
                  <a:lnTo>
                    <a:pt x="875728" y="839838"/>
                  </a:lnTo>
                  <a:lnTo>
                    <a:pt x="870013" y="835774"/>
                  </a:lnTo>
                  <a:lnTo>
                    <a:pt x="866051" y="836434"/>
                  </a:lnTo>
                  <a:lnTo>
                    <a:pt x="861974" y="842162"/>
                  </a:lnTo>
                  <a:lnTo>
                    <a:pt x="862647" y="846124"/>
                  </a:lnTo>
                  <a:lnTo>
                    <a:pt x="868362" y="850188"/>
                  </a:lnTo>
                  <a:lnTo>
                    <a:pt x="872324" y="849528"/>
                  </a:lnTo>
                  <a:lnTo>
                    <a:pt x="876401" y="843800"/>
                  </a:lnTo>
                  <a:close/>
                </a:path>
                <a:path w="1455420" h="1988820">
                  <a:moveTo>
                    <a:pt x="879614" y="1127544"/>
                  </a:moveTo>
                  <a:lnTo>
                    <a:pt x="878027" y="1123848"/>
                  </a:lnTo>
                  <a:lnTo>
                    <a:pt x="871486" y="1121257"/>
                  </a:lnTo>
                  <a:lnTo>
                    <a:pt x="867803" y="1122857"/>
                  </a:lnTo>
                  <a:lnTo>
                    <a:pt x="865212" y="1129372"/>
                  </a:lnTo>
                  <a:lnTo>
                    <a:pt x="866813" y="1133068"/>
                  </a:lnTo>
                  <a:lnTo>
                    <a:pt x="873340" y="1135659"/>
                  </a:lnTo>
                  <a:lnTo>
                    <a:pt x="877023" y="1134059"/>
                  </a:lnTo>
                  <a:lnTo>
                    <a:pt x="879614" y="1127544"/>
                  </a:lnTo>
                  <a:close/>
                </a:path>
                <a:path w="1455420" h="1988820">
                  <a:moveTo>
                    <a:pt x="890866" y="822909"/>
                  </a:moveTo>
                  <a:lnTo>
                    <a:pt x="890193" y="818946"/>
                  </a:lnTo>
                  <a:lnTo>
                    <a:pt x="884478" y="814870"/>
                  </a:lnTo>
                  <a:lnTo>
                    <a:pt x="880516" y="815543"/>
                  </a:lnTo>
                  <a:lnTo>
                    <a:pt x="876439" y="821270"/>
                  </a:lnTo>
                  <a:lnTo>
                    <a:pt x="877112" y="825233"/>
                  </a:lnTo>
                  <a:lnTo>
                    <a:pt x="882827" y="829297"/>
                  </a:lnTo>
                  <a:lnTo>
                    <a:pt x="886790" y="828636"/>
                  </a:lnTo>
                  <a:lnTo>
                    <a:pt x="890866" y="822909"/>
                  </a:lnTo>
                  <a:close/>
                </a:path>
                <a:path w="1455420" h="1988820">
                  <a:moveTo>
                    <a:pt x="903109" y="1137221"/>
                  </a:moveTo>
                  <a:lnTo>
                    <a:pt x="901522" y="1133525"/>
                  </a:lnTo>
                  <a:lnTo>
                    <a:pt x="894994" y="1130935"/>
                  </a:lnTo>
                  <a:lnTo>
                    <a:pt x="891298" y="1132522"/>
                  </a:lnTo>
                  <a:lnTo>
                    <a:pt x="888707" y="1139050"/>
                  </a:lnTo>
                  <a:lnTo>
                    <a:pt x="890308" y="1142733"/>
                  </a:lnTo>
                  <a:lnTo>
                    <a:pt x="896835" y="1145336"/>
                  </a:lnTo>
                  <a:lnTo>
                    <a:pt x="900531" y="1143736"/>
                  </a:lnTo>
                  <a:lnTo>
                    <a:pt x="903109" y="1137221"/>
                  </a:lnTo>
                  <a:close/>
                </a:path>
                <a:path w="1455420" h="1988820">
                  <a:moveTo>
                    <a:pt x="905332" y="802017"/>
                  </a:moveTo>
                  <a:lnTo>
                    <a:pt x="904659" y="798042"/>
                  </a:lnTo>
                  <a:lnTo>
                    <a:pt x="898944" y="793978"/>
                  </a:lnTo>
                  <a:lnTo>
                    <a:pt x="894981" y="794651"/>
                  </a:lnTo>
                  <a:lnTo>
                    <a:pt x="890905" y="800379"/>
                  </a:lnTo>
                  <a:lnTo>
                    <a:pt x="891578" y="804341"/>
                  </a:lnTo>
                  <a:lnTo>
                    <a:pt x="897293" y="808405"/>
                  </a:lnTo>
                  <a:lnTo>
                    <a:pt x="901255" y="807732"/>
                  </a:lnTo>
                  <a:lnTo>
                    <a:pt x="905332" y="802017"/>
                  </a:lnTo>
                  <a:close/>
                </a:path>
                <a:path w="1455420" h="1988820">
                  <a:moveTo>
                    <a:pt x="919797" y="781113"/>
                  </a:moveTo>
                  <a:lnTo>
                    <a:pt x="919124" y="777151"/>
                  </a:lnTo>
                  <a:lnTo>
                    <a:pt x="913409" y="773087"/>
                  </a:lnTo>
                  <a:lnTo>
                    <a:pt x="909447" y="773760"/>
                  </a:lnTo>
                  <a:lnTo>
                    <a:pt x="905370" y="779475"/>
                  </a:lnTo>
                  <a:lnTo>
                    <a:pt x="906043" y="783450"/>
                  </a:lnTo>
                  <a:lnTo>
                    <a:pt x="911758" y="787514"/>
                  </a:lnTo>
                  <a:lnTo>
                    <a:pt x="915720" y="786841"/>
                  </a:lnTo>
                  <a:lnTo>
                    <a:pt x="919797" y="781113"/>
                  </a:lnTo>
                  <a:close/>
                </a:path>
                <a:path w="1455420" h="1988820">
                  <a:moveTo>
                    <a:pt x="926617" y="1146886"/>
                  </a:moveTo>
                  <a:lnTo>
                    <a:pt x="925017" y="1143203"/>
                  </a:lnTo>
                  <a:lnTo>
                    <a:pt x="918489" y="1140612"/>
                  </a:lnTo>
                  <a:lnTo>
                    <a:pt x="914793" y="1142199"/>
                  </a:lnTo>
                  <a:lnTo>
                    <a:pt x="912215" y="1148727"/>
                  </a:lnTo>
                  <a:lnTo>
                    <a:pt x="913803" y="1152410"/>
                  </a:lnTo>
                  <a:lnTo>
                    <a:pt x="920330" y="1155001"/>
                  </a:lnTo>
                  <a:lnTo>
                    <a:pt x="924026" y="1153414"/>
                  </a:lnTo>
                  <a:lnTo>
                    <a:pt x="926617" y="1146886"/>
                  </a:lnTo>
                  <a:close/>
                </a:path>
                <a:path w="1455420" h="1988820">
                  <a:moveTo>
                    <a:pt x="934262" y="760222"/>
                  </a:moveTo>
                  <a:lnTo>
                    <a:pt x="933589" y="756259"/>
                  </a:lnTo>
                  <a:lnTo>
                    <a:pt x="927874" y="752195"/>
                  </a:lnTo>
                  <a:lnTo>
                    <a:pt x="923912" y="752856"/>
                  </a:lnTo>
                  <a:lnTo>
                    <a:pt x="919835" y="758583"/>
                  </a:lnTo>
                  <a:lnTo>
                    <a:pt x="920508" y="762546"/>
                  </a:lnTo>
                  <a:lnTo>
                    <a:pt x="926223" y="766622"/>
                  </a:lnTo>
                  <a:lnTo>
                    <a:pt x="930186" y="765949"/>
                  </a:lnTo>
                  <a:lnTo>
                    <a:pt x="934262" y="760222"/>
                  </a:lnTo>
                  <a:close/>
                </a:path>
                <a:path w="1455420" h="1988820">
                  <a:moveTo>
                    <a:pt x="948728" y="739330"/>
                  </a:moveTo>
                  <a:lnTo>
                    <a:pt x="948055" y="735368"/>
                  </a:lnTo>
                  <a:lnTo>
                    <a:pt x="942340" y="731304"/>
                  </a:lnTo>
                  <a:lnTo>
                    <a:pt x="938377" y="731964"/>
                  </a:lnTo>
                  <a:lnTo>
                    <a:pt x="934300" y="737692"/>
                  </a:lnTo>
                  <a:lnTo>
                    <a:pt x="934974" y="741654"/>
                  </a:lnTo>
                  <a:lnTo>
                    <a:pt x="940689" y="745718"/>
                  </a:lnTo>
                  <a:lnTo>
                    <a:pt x="944651" y="745058"/>
                  </a:lnTo>
                  <a:lnTo>
                    <a:pt x="948728" y="739330"/>
                  </a:lnTo>
                  <a:close/>
                </a:path>
                <a:path w="1455420" h="1988820">
                  <a:moveTo>
                    <a:pt x="950112" y="1156563"/>
                  </a:moveTo>
                  <a:lnTo>
                    <a:pt x="948512" y="1152880"/>
                  </a:lnTo>
                  <a:lnTo>
                    <a:pt x="941984" y="1150289"/>
                  </a:lnTo>
                  <a:lnTo>
                    <a:pt x="938288" y="1151877"/>
                  </a:lnTo>
                  <a:lnTo>
                    <a:pt x="935710" y="1158405"/>
                  </a:lnTo>
                  <a:lnTo>
                    <a:pt x="937298" y="1162088"/>
                  </a:lnTo>
                  <a:lnTo>
                    <a:pt x="943838" y="1164678"/>
                  </a:lnTo>
                  <a:lnTo>
                    <a:pt x="947521" y="1163091"/>
                  </a:lnTo>
                  <a:lnTo>
                    <a:pt x="950112" y="1156563"/>
                  </a:lnTo>
                  <a:close/>
                </a:path>
                <a:path w="1455420" h="1988820">
                  <a:moveTo>
                    <a:pt x="963193" y="718439"/>
                  </a:moveTo>
                  <a:lnTo>
                    <a:pt x="962520" y="714476"/>
                  </a:lnTo>
                  <a:lnTo>
                    <a:pt x="956805" y="710399"/>
                  </a:lnTo>
                  <a:lnTo>
                    <a:pt x="952842" y="711073"/>
                  </a:lnTo>
                  <a:lnTo>
                    <a:pt x="948766" y="716800"/>
                  </a:lnTo>
                  <a:lnTo>
                    <a:pt x="949439" y="720763"/>
                  </a:lnTo>
                  <a:lnTo>
                    <a:pt x="955154" y="724827"/>
                  </a:lnTo>
                  <a:lnTo>
                    <a:pt x="959116" y="724166"/>
                  </a:lnTo>
                  <a:lnTo>
                    <a:pt x="963193" y="718439"/>
                  </a:lnTo>
                  <a:close/>
                </a:path>
                <a:path w="1455420" h="1988820">
                  <a:moveTo>
                    <a:pt x="973607" y="1166241"/>
                  </a:moveTo>
                  <a:lnTo>
                    <a:pt x="972019" y="1162558"/>
                  </a:lnTo>
                  <a:lnTo>
                    <a:pt x="965479" y="1159967"/>
                  </a:lnTo>
                  <a:lnTo>
                    <a:pt x="961796" y="1161554"/>
                  </a:lnTo>
                  <a:lnTo>
                    <a:pt x="959205" y="1168069"/>
                  </a:lnTo>
                  <a:lnTo>
                    <a:pt x="960805" y="1171765"/>
                  </a:lnTo>
                  <a:lnTo>
                    <a:pt x="967333" y="1174356"/>
                  </a:lnTo>
                  <a:lnTo>
                    <a:pt x="971029" y="1172768"/>
                  </a:lnTo>
                  <a:lnTo>
                    <a:pt x="973607" y="1166241"/>
                  </a:lnTo>
                  <a:close/>
                </a:path>
                <a:path w="1455420" h="1988820">
                  <a:moveTo>
                    <a:pt x="977658" y="697547"/>
                  </a:moveTo>
                  <a:lnTo>
                    <a:pt x="976985" y="693585"/>
                  </a:lnTo>
                  <a:lnTo>
                    <a:pt x="971270" y="689508"/>
                  </a:lnTo>
                  <a:lnTo>
                    <a:pt x="967308" y="690181"/>
                  </a:lnTo>
                  <a:lnTo>
                    <a:pt x="963231" y="695909"/>
                  </a:lnTo>
                  <a:lnTo>
                    <a:pt x="963904" y="699871"/>
                  </a:lnTo>
                  <a:lnTo>
                    <a:pt x="969619" y="703935"/>
                  </a:lnTo>
                  <a:lnTo>
                    <a:pt x="973582" y="703262"/>
                  </a:lnTo>
                  <a:lnTo>
                    <a:pt x="977658" y="697547"/>
                  </a:lnTo>
                  <a:close/>
                </a:path>
                <a:path w="1455420" h="1988820">
                  <a:moveTo>
                    <a:pt x="992124" y="676643"/>
                  </a:moveTo>
                  <a:lnTo>
                    <a:pt x="991450" y="672680"/>
                  </a:lnTo>
                  <a:lnTo>
                    <a:pt x="985735" y="668616"/>
                  </a:lnTo>
                  <a:lnTo>
                    <a:pt x="981773" y="669290"/>
                  </a:lnTo>
                  <a:lnTo>
                    <a:pt x="977696" y="675017"/>
                  </a:lnTo>
                  <a:lnTo>
                    <a:pt x="978369" y="678980"/>
                  </a:lnTo>
                  <a:lnTo>
                    <a:pt x="984084" y="683044"/>
                  </a:lnTo>
                  <a:lnTo>
                    <a:pt x="988047" y="682371"/>
                  </a:lnTo>
                  <a:lnTo>
                    <a:pt x="992124" y="676643"/>
                  </a:lnTo>
                  <a:close/>
                </a:path>
                <a:path w="1455420" h="1988820">
                  <a:moveTo>
                    <a:pt x="997102" y="1175918"/>
                  </a:moveTo>
                  <a:lnTo>
                    <a:pt x="995514" y="1172222"/>
                  </a:lnTo>
                  <a:lnTo>
                    <a:pt x="988987" y="1169631"/>
                  </a:lnTo>
                  <a:lnTo>
                    <a:pt x="985291" y="1171232"/>
                  </a:lnTo>
                  <a:lnTo>
                    <a:pt x="982700" y="1177747"/>
                  </a:lnTo>
                  <a:lnTo>
                    <a:pt x="984300" y="1181442"/>
                  </a:lnTo>
                  <a:lnTo>
                    <a:pt x="990828" y="1184033"/>
                  </a:lnTo>
                  <a:lnTo>
                    <a:pt x="994524" y="1182433"/>
                  </a:lnTo>
                  <a:lnTo>
                    <a:pt x="997102" y="1175918"/>
                  </a:lnTo>
                  <a:close/>
                </a:path>
                <a:path w="1455420" h="1988820">
                  <a:moveTo>
                    <a:pt x="1006589" y="655688"/>
                  </a:moveTo>
                  <a:lnTo>
                    <a:pt x="1005890" y="651738"/>
                  </a:lnTo>
                  <a:lnTo>
                    <a:pt x="1000137" y="647712"/>
                  </a:lnTo>
                  <a:lnTo>
                    <a:pt x="996175" y="648423"/>
                  </a:lnTo>
                  <a:lnTo>
                    <a:pt x="992149" y="654177"/>
                  </a:lnTo>
                  <a:lnTo>
                    <a:pt x="992860" y="658139"/>
                  </a:lnTo>
                  <a:lnTo>
                    <a:pt x="998613" y="662152"/>
                  </a:lnTo>
                  <a:lnTo>
                    <a:pt x="1002563" y="661454"/>
                  </a:lnTo>
                  <a:lnTo>
                    <a:pt x="1006589" y="655688"/>
                  </a:lnTo>
                  <a:close/>
                </a:path>
                <a:path w="1455420" h="1988820">
                  <a:moveTo>
                    <a:pt x="1020610" y="1185595"/>
                  </a:moveTo>
                  <a:lnTo>
                    <a:pt x="1019009" y="1181900"/>
                  </a:lnTo>
                  <a:lnTo>
                    <a:pt x="1012482" y="1179309"/>
                  </a:lnTo>
                  <a:lnTo>
                    <a:pt x="1008786" y="1180909"/>
                  </a:lnTo>
                  <a:lnTo>
                    <a:pt x="1006208" y="1187424"/>
                  </a:lnTo>
                  <a:lnTo>
                    <a:pt x="1007795" y="1191120"/>
                  </a:lnTo>
                  <a:lnTo>
                    <a:pt x="1014323" y="1193711"/>
                  </a:lnTo>
                  <a:lnTo>
                    <a:pt x="1018019" y="1192110"/>
                  </a:lnTo>
                  <a:lnTo>
                    <a:pt x="1020610" y="1185595"/>
                  </a:lnTo>
                  <a:close/>
                </a:path>
                <a:path w="1455420" h="1988820">
                  <a:moveTo>
                    <a:pt x="1021054" y="634796"/>
                  </a:moveTo>
                  <a:lnTo>
                    <a:pt x="1020356" y="630834"/>
                  </a:lnTo>
                  <a:lnTo>
                    <a:pt x="1014603" y="626821"/>
                  </a:lnTo>
                  <a:lnTo>
                    <a:pt x="1010640" y="627532"/>
                  </a:lnTo>
                  <a:lnTo>
                    <a:pt x="1006614" y="633285"/>
                  </a:lnTo>
                  <a:lnTo>
                    <a:pt x="1007325" y="637247"/>
                  </a:lnTo>
                  <a:lnTo>
                    <a:pt x="1013079" y="641261"/>
                  </a:lnTo>
                  <a:lnTo>
                    <a:pt x="1017028" y="640562"/>
                  </a:lnTo>
                  <a:lnTo>
                    <a:pt x="1021054" y="634796"/>
                  </a:lnTo>
                  <a:close/>
                </a:path>
                <a:path w="1455420" h="1988820">
                  <a:moveTo>
                    <a:pt x="1035519" y="613905"/>
                  </a:moveTo>
                  <a:lnTo>
                    <a:pt x="1034821" y="609942"/>
                  </a:lnTo>
                  <a:lnTo>
                    <a:pt x="1029068" y="605929"/>
                  </a:lnTo>
                  <a:lnTo>
                    <a:pt x="1025105" y="606628"/>
                  </a:lnTo>
                  <a:lnTo>
                    <a:pt x="1021080" y="612394"/>
                  </a:lnTo>
                  <a:lnTo>
                    <a:pt x="1021791" y="616356"/>
                  </a:lnTo>
                  <a:lnTo>
                    <a:pt x="1027544" y="620369"/>
                  </a:lnTo>
                  <a:lnTo>
                    <a:pt x="1031494" y="619658"/>
                  </a:lnTo>
                  <a:lnTo>
                    <a:pt x="1035519" y="613905"/>
                  </a:lnTo>
                  <a:close/>
                </a:path>
                <a:path w="1455420" h="1988820">
                  <a:moveTo>
                    <a:pt x="1044105" y="1195273"/>
                  </a:moveTo>
                  <a:lnTo>
                    <a:pt x="1042504" y="1191577"/>
                  </a:lnTo>
                  <a:lnTo>
                    <a:pt x="1035977" y="1188986"/>
                  </a:lnTo>
                  <a:lnTo>
                    <a:pt x="1032294" y="1190586"/>
                  </a:lnTo>
                  <a:lnTo>
                    <a:pt x="1029703" y="1197102"/>
                  </a:lnTo>
                  <a:lnTo>
                    <a:pt x="1031290" y="1200797"/>
                  </a:lnTo>
                  <a:lnTo>
                    <a:pt x="1037831" y="1203388"/>
                  </a:lnTo>
                  <a:lnTo>
                    <a:pt x="1041514" y="1201788"/>
                  </a:lnTo>
                  <a:lnTo>
                    <a:pt x="1044105" y="1195273"/>
                  </a:lnTo>
                  <a:close/>
                </a:path>
                <a:path w="1455420" h="1988820">
                  <a:moveTo>
                    <a:pt x="1049985" y="593013"/>
                  </a:moveTo>
                  <a:lnTo>
                    <a:pt x="1049286" y="589051"/>
                  </a:lnTo>
                  <a:lnTo>
                    <a:pt x="1043533" y="585038"/>
                  </a:lnTo>
                  <a:lnTo>
                    <a:pt x="1039571" y="585736"/>
                  </a:lnTo>
                  <a:lnTo>
                    <a:pt x="1035545" y="591502"/>
                  </a:lnTo>
                  <a:lnTo>
                    <a:pt x="1036256" y="595464"/>
                  </a:lnTo>
                  <a:lnTo>
                    <a:pt x="1042009" y="599478"/>
                  </a:lnTo>
                  <a:lnTo>
                    <a:pt x="1045959" y="598766"/>
                  </a:lnTo>
                  <a:lnTo>
                    <a:pt x="1049985" y="593013"/>
                  </a:lnTo>
                  <a:close/>
                </a:path>
                <a:path w="1455420" h="1988820">
                  <a:moveTo>
                    <a:pt x="1064450" y="572109"/>
                  </a:moveTo>
                  <a:lnTo>
                    <a:pt x="1063752" y="568159"/>
                  </a:lnTo>
                  <a:lnTo>
                    <a:pt x="1057998" y="564146"/>
                  </a:lnTo>
                  <a:lnTo>
                    <a:pt x="1054036" y="564845"/>
                  </a:lnTo>
                  <a:lnTo>
                    <a:pt x="1050010" y="570611"/>
                  </a:lnTo>
                  <a:lnTo>
                    <a:pt x="1050721" y="574560"/>
                  </a:lnTo>
                  <a:lnTo>
                    <a:pt x="1056474" y="578573"/>
                  </a:lnTo>
                  <a:lnTo>
                    <a:pt x="1060424" y="577875"/>
                  </a:lnTo>
                  <a:lnTo>
                    <a:pt x="1064450" y="572109"/>
                  </a:lnTo>
                  <a:close/>
                </a:path>
                <a:path w="1455420" h="1988820">
                  <a:moveTo>
                    <a:pt x="1067600" y="1204950"/>
                  </a:moveTo>
                  <a:lnTo>
                    <a:pt x="1066012" y="1201254"/>
                  </a:lnTo>
                  <a:lnTo>
                    <a:pt x="1059472" y="1198664"/>
                  </a:lnTo>
                  <a:lnTo>
                    <a:pt x="1055789" y="1200264"/>
                  </a:lnTo>
                  <a:lnTo>
                    <a:pt x="1053198" y="1206779"/>
                  </a:lnTo>
                  <a:lnTo>
                    <a:pt x="1054798" y="1210475"/>
                  </a:lnTo>
                  <a:lnTo>
                    <a:pt x="1061326" y="1213065"/>
                  </a:lnTo>
                  <a:lnTo>
                    <a:pt x="1065022" y="1211465"/>
                  </a:lnTo>
                  <a:lnTo>
                    <a:pt x="1067600" y="1204950"/>
                  </a:lnTo>
                  <a:close/>
                </a:path>
                <a:path w="1455420" h="1988820">
                  <a:moveTo>
                    <a:pt x="1078915" y="551218"/>
                  </a:moveTo>
                  <a:lnTo>
                    <a:pt x="1078217" y="547268"/>
                  </a:lnTo>
                  <a:lnTo>
                    <a:pt x="1072464" y="543242"/>
                  </a:lnTo>
                  <a:lnTo>
                    <a:pt x="1068501" y="543953"/>
                  </a:lnTo>
                  <a:lnTo>
                    <a:pt x="1064475" y="549706"/>
                  </a:lnTo>
                  <a:lnTo>
                    <a:pt x="1065187" y="553669"/>
                  </a:lnTo>
                  <a:lnTo>
                    <a:pt x="1070940" y="557682"/>
                  </a:lnTo>
                  <a:lnTo>
                    <a:pt x="1074889" y="556983"/>
                  </a:lnTo>
                  <a:lnTo>
                    <a:pt x="1078915" y="551218"/>
                  </a:lnTo>
                  <a:close/>
                </a:path>
                <a:path w="1455420" h="1988820">
                  <a:moveTo>
                    <a:pt x="1091107" y="1214628"/>
                  </a:moveTo>
                  <a:lnTo>
                    <a:pt x="1089507" y="1210932"/>
                  </a:lnTo>
                  <a:lnTo>
                    <a:pt x="1082979" y="1208341"/>
                  </a:lnTo>
                  <a:lnTo>
                    <a:pt x="1079284" y="1209929"/>
                  </a:lnTo>
                  <a:lnTo>
                    <a:pt x="1076693" y="1216456"/>
                  </a:lnTo>
                  <a:lnTo>
                    <a:pt x="1078293" y="1220139"/>
                  </a:lnTo>
                  <a:lnTo>
                    <a:pt x="1084821" y="1222730"/>
                  </a:lnTo>
                  <a:lnTo>
                    <a:pt x="1088517" y="1221143"/>
                  </a:lnTo>
                  <a:lnTo>
                    <a:pt x="1091107" y="1214628"/>
                  </a:lnTo>
                  <a:close/>
                </a:path>
                <a:path w="1455420" h="1988820">
                  <a:moveTo>
                    <a:pt x="1093381" y="530326"/>
                  </a:moveTo>
                  <a:lnTo>
                    <a:pt x="1092682" y="526364"/>
                  </a:lnTo>
                  <a:lnTo>
                    <a:pt x="1086929" y="522351"/>
                  </a:lnTo>
                  <a:lnTo>
                    <a:pt x="1082967" y="523062"/>
                  </a:lnTo>
                  <a:lnTo>
                    <a:pt x="1078941" y="528815"/>
                  </a:lnTo>
                  <a:lnTo>
                    <a:pt x="1079652" y="532777"/>
                  </a:lnTo>
                  <a:lnTo>
                    <a:pt x="1085405" y="536790"/>
                  </a:lnTo>
                  <a:lnTo>
                    <a:pt x="1089355" y="536092"/>
                  </a:lnTo>
                  <a:lnTo>
                    <a:pt x="1093381" y="530326"/>
                  </a:lnTo>
                  <a:close/>
                </a:path>
                <a:path w="1455420" h="1988820">
                  <a:moveTo>
                    <a:pt x="1107846" y="509435"/>
                  </a:moveTo>
                  <a:lnTo>
                    <a:pt x="1107147" y="505472"/>
                  </a:lnTo>
                  <a:lnTo>
                    <a:pt x="1101394" y="501459"/>
                  </a:lnTo>
                  <a:lnTo>
                    <a:pt x="1097432" y="502158"/>
                  </a:lnTo>
                  <a:lnTo>
                    <a:pt x="1093406" y="507923"/>
                  </a:lnTo>
                  <a:lnTo>
                    <a:pt x="1094117" y="511886"/>
                  </a:lnTo>
                  <a:lnTo>
                    <a:pt x="1099870" y="515899"/>
                  </a:lnTo>
                  <a:lnTo>
                    <a:pt x="1103820" y="515188"/>
                  </a:lnTo>
                  <a:lnTo>
                    <a:pt x="1107846" y="509435"/>
                  </a:lnTo>
                  <a:close/>
                </a:path>
                <a:path w="1455420" h="1988820">
                  <a:moveTo>
                    <a:pt x="1114602" y="1224292"/>
                  </a:moveTo>
                  <a:lnTo>
                    <a:pt x="1113002" y="1220609"/>
                  </a:lnTo>
                  <a:lnTo>
                    <a:pt x="1106474" y="1218018"/>
                  </a:lnTo>
                  <a:lnTo>
                    <a:pt x="1102779" y="1219606"/>
                  </a:lnTo>
                  <a:lnTo>
                    <a:pt x="1100201" y="1226134"/>
                  </a:lnTo>
                  <a:lnTo>
                    <a:pt x="1101788" y="1229817"/>
                  </a:lnTo>
                  <a:lnTo>
                    <a:pt x="1108329" y="1232408"/>
                  </a:lnTo>
                  <a:lnTo>
                    <a:pt x="1112012" y="1230820"/>
                  </a:lnTo>
                  <a:lnTo>
                    <a:pt x="1114602" y="1224292"/>
                  </a:lnTo>
                  <a:close/>
                </a:path>
                <a:path w="1455420" h="1988820">
                  <a:moveTo>
                    <a:pt x="1122311" y="488543"/>
                  </a:moveTo>
                  <a:lnTo>
                    <a:pt x="1121613" y="484581"/>
                  </a:lnTo>
                  <a:lnTo>
                    <a:pt x="1115860" y="480568"/>
                  </a:lnTo>
                  <a:lnTo>
                    <a:pt x="1111897" y="481266"/>
                  </a:lnTo>
                  <a:lnTo>
                    <a:pt x="1107871" y="487032"/>
                  </a:lnTo>
                  <a:lnTo>
                    <a:pt x="1108583" y="490994"/>
                  </a:lnTo>
                  <a:lnTo>
                    <a:pt x="1114336" y="495007"/>
                  </a:lnTo>
                  <a:lnTo>
                    <a:pt x="1118285" y="494296"/>
                  </a:lnTo>
                  <a:lnTo>
                    <a:pt x="1122311" y="488543"/>
                  </a:lnTo>
                  <a:close/>
                </a:path>
                <a:path w="1455420" h="1988820">
                  <a:moveTo>
                    <a:pt x="1136777" y="467639"/>
                  </a:moveTo>
                  <a:lnTo>
                    <a:pt x="1136065" y="463689"/>
                  </a:lnTo>
                  <a:lnTo>
                    <a:pt x="1130325" y="459676"/>
                  </a:lnTo>
                  <a:lnTo>
                    <a:pt x="1126363" y="460375"/>
                  </a:lnTo>
                  <a:lnTo>
                    <a:pt x="1122337" y="466140"/>
                  </a:lnTo>
                  <a:lnTo>
                    <a:pt x="1123048" y="470090"/>
                  </a:lnTo>
                  <a:lnTo>
                    <a:pt x="1128801" y="474116"/>
                  </a:lnTo>
                  <a:lnTo>
                    <a:pt x="1132751" y="473405"/>
                  </a:lnTo>
                  <a:lnTo>
                    <a:pt x="1136777" y="467639"/>
                  </a:lnTo>
                  <a:close/>
                </a:path>
                <a:path w="1455420" h="1988820">
                  <a:moveTo>
                    <a:pt x="1138097" y="1233970"/>
                  </a:moveTo>
                  <a:lnTo>
                    <a:pt x="1136510" y="1230287"/>
                  </a:lnTo>
                  <a:lnTo>
                    <a:pt x="1129969" y="1227696"/>
                  </a:lnTo>
                  <a:lnTo>
                    <a:pt x="1126286" y="1229283"/>
                  </a:lnTo>
                  <a:lnTo>
                    <a:pt x="1123696" y="1235811"/>
                  </a:lnTo>
                  <a:lnTo>
                    <a:pt x="1125296" y="1239494"/>
                  </a:lnTo>
                  <a:lnTo>
                    <a:pt x="1131824" y="1242085"/>
                  </a:lnTo>
                  <a:lnTo>
                    <a:pt x="1135519" y="1240497"/>
                  </a:lnTo>
                  <a:lnTo>
                    <a:pt x="1138097" y="1233970"/>
                  </a:lnTo>
                  <a:close/>
                </a:path>
                <a:path w="1455420" h="1988820">
                  <a:moveTo>
                    <a:pt x="1151242" y="446747"/>
                  </a:moveTo>
                  <a:lnTo>
                    <a:pt x="1150531" y="442798"/>
                  </a:lnTo>
                  <a:lnTo>
                    <a:pt x="1144790" y="438772"/>
                  </a:lnTo>
                  <a:lnTo>
                    <a:pt x="1140828" y="439483"/>
                  </a:lnTo>
                  <a:lnTo>
                    <a:pt x="1136802" y="445236"/>
                  </a:lnTo>
                  <a:lnTo>
                    <a:pt x="1137513" y="449199"/>
                  </a:lnTo>
                  <a:lnTo>
                    <a:pt x="1143254" y="453212"/>
                  </a:lnTo>
                  <a:lnTo>
                    <a:pt x="1147216" y="452513"/>
                  </a:lnTo>
                  <a:lnTo>
                    <a:pt x="1151242" y="446747"/>
                  </a:lnTo>
                  <a:close/>
                </a:path>
                <a:path w="1455420" h="1988820">
                  <a:moveTo>
                    <a:pt x="1161592" y="1243647"/>
                  </a:moveTo>
                  <a:lnTo>
                    <a:pt x="1160005" y="1239964"/>
                  </a:lnTo>
                  <a:lnTo>
                    <a:pt x="1153477" y="1237361"/>
                  </a:lnTo>
                  <a:lnTo>
                    <a:pt x="1149781" y="1238961"/>
                  </a:lnTo>
                  <a:lnTo>
                    <a:pt x="1147191" y="1245476"/>
                  </a:lnTo>
                  <a:lnTo>
                    <a:pt x="1148791" y="1249172"/>
                  </a:lnTo>
                  <a:lnTo>
                    <a:pt x="1155319" y="1251762"/>
                  </a:lnTo>
                  <a:lnTo>
                    <a:pt x="1159014" y="1250175"/>
                  </a:lnTo>
                  <a:lnTo>
                    <a:pt x="1161592" y="1243647"/>
                  </a:lnTo>
                  <a:close/>
                </a:path>
                <a:path w="1455420" h="1988820">
                  <a:moveTo>
                    <a:pt x="1165707" y="425856"/>
                  </a:moveTo>
                  <a:lnTo>
                    <a:pt x="1164996" y="421894"/>
                  </a:lnTo>
                  <a:lnTo>
                    <a:pt x="1159256" y="417880"/>
                  </a:lnTo>
                  <a:lnTo>
                    <a:pt x="1155293" y="418592"/>
                  </a:lnTo>
                  <a:lnTo>
                    <a:pt x="1151267" y="424345"/>
                  </a:lnTo>
                  <a:lnTo>
                    <a:pt x="1151978" y="428307"/>
                  </a:lnTo>
                  <a:lnTo>
                    <a:pt x="1157719" y="432320"/>
                  </a:lnTo>
                  <a:lnTo>
                    <a:pt x="1161681" y="431622"/>
                  </a:lnTo>
                  <a:lnTo>
                    <a:pt x="1165707" y="425856"/>
                  </a:lnTo>
                  <a:close/>
                </a:path>
                <a:path w="1455420" h="1988820">
                  <a:moveTo>
                    <a:pt x="1180172" y="404964"/>
                  </a:moveTo>
                  <a:lnTo>
                    <a:pt x="1179461" y="401002"/>
                  </a:lnTo>
                  <a:lnTo>
                    <a:pt x="1173721" y="396989"/>
                  </a:lnTo>
                  <a:lnTo>
                    <a:pt x="1169758" y="397687"/>
                  </a:lnTo>
                  <a:lnTo>
                    <a:pt x="1165733" y="403453"/>
                  </a:lnTo>
                  <a:lnTo>
                    <a:pt x="1166444" y="407416"/>
                  </a:lnTo>
                  <a:lnTo>
                    <a:pt x="1172184" y="411429"/>
                  </a:lnTo>
                  <a:lnTo>
                    <a:pt x="1176147" y="410730"/>
                  </a:lnTo>
                  <a:lnTo>
                    <a:pt x="1180172" y="404964"/>
                  </a:lnTo>
                  <a:close/>
                </a:path>
                <a:path w="1455420" h="1988820">
                  <a:moveTo>
                    <a:pt x="1185100" y="1253324"/>
                  </a:moveTo>
                  <a:lnTo>
                    <a:pt x="1183500" y="1249629"/>
                  </a:lnTo>
                  <a:lnTo>
                    <a:pt x="1176972" y="1247038"/>
                  </a:lnTo>
                  <a:lnTo>
                    <a:pt x="1173276" y="1248638"/>
                  </a:lnTo>
                  <a:lnTo>
                    <a:pt x="1170698" y="1255153"/>
                  </a:lnTo>
                  <a:lnTo>
                    <a:pt x="1172286" y="1258849"/>
                  </a:lnTo>
                  <a:lnTo>
                    <a:pt x="1178814" y="1261440"/>
                  </a:lnTo>
                  <a:lnTo>
                    <a:pt x="1182509" y="1259840"/>
                  </a:lnTo>
                  <a:lnTo>
                    <a:pt x="1185100" y="1253324"/>
                  </a:lnTo>
                  <a:close/>
                </a:path>
                <a:path w="1455420" h="1988820">
                  <a:moveTo>
                    <a:pt x="1194638" y="384073"/>
                  </a:moveTo>
                  <a:lnTo>
                    <a:pt x="1193927" y="380111"/>
                  </a:lnTo>
                  <a:lnTo>
                    <a:pt x="1188186" y="376097"/>
                  </a:lnTo>
                  <a:lnTo>
                    <a:pt x="1184224" y="376796"/>
                  </a:lnTo>
                  <a:lnTo>
                    <a:pt x="1180198" y="382562"/>
                  </a:lnTo>
                  <a:lnTo>
                    <a:pt x="1180909" y="386524"/>
                  </a:lnTo>
                  <a:lnTo>
                    <a:pt x="1186649" y="390537"/>
                  </a:lnTo>
                  <a:lnTo>
                    <a:pt x="1190612" y="389826"/>
                  </a:lnTo>
                  <a:lnTo>
                    <a:pt x="1194638" y="384073"/>
                  </a:lnTo>
                  <a:close/>
                </a:path>
                <a:path w="1455420" h="1988820">
                  <a:moveTo>
                    <a:pt x="1208595" y="1263002"/>
                  </a:moveTo>
                  <a:lnTo>
                    <a:pt x="1206995" y="1259306"/>
                  </a:lnTo>
                  <a:lnTo>
                    <a:pt x="1200467" y="1256715"/>
                  </a:lnTo>
                  <a:lnTo>
                    <a:pt x="1196784" y="1258316"/>
                  </a:lnTo>
                  <a:lnTo>
                    <a:pt x="1194193" y="1264831"/>
                  </a:lnTo>
                  <a:lnTo>
                    <a:pt x="1195781" y="1268526"/>
                  </a:lnTo>
                  <a:lnTo>
                    <a:pt x="1202321" y="1271117"/>
                  </a:lnTo>
                  <a:lnTo>
                    <a:pt x="1206004" y="1269517"/>
                  </a:lnTo>
                  <a:lnTo>
                    <a:pt x="1208595" y="1263002"/>
                  </a:lnTo>
                  <a:close/>
                </a:path>
                <a:path w="1455420" h="1988820">
                  <a:moveTo>
                    <a:pt x="1209103" y="363181"/>
                  </a:moveTo>
                  <a:lnTo>
                    <a:pt x="1208392" y="359219"/>
                  </a:lnTo>
                  <a:lnTo>
                    <a:pt x="1202651" y="355206"/>
                  </a:lnTo>
                  <a:lnTo>
                    <a:pt x="1198689" y="355904"/>
                  </a:lnTo>
                  <a:lnTo>
                    <a:pt x="1194663" y="361670"/>
                  </a:lnTo>
                  <a:lnTo>
                    <a:pt x="1195374" y="365620"/>
                  </a:lnTo>
                  <a:lnTo>
                    <a:pt x="1201115" y="369646"/>
                  </a:lnTo>
                  <a:lnTo>
                    <a:pt x="1205077" y="368935"/>
                  </a:lnTo>
                  <a:lnTo>
                    <a:pt x="1209103" y="363181"/>
                  </a:lnTo>
                  <a:close/>
                </a:path>
                <a:path w="1455420" h="1988820">
                  <a:moveTo>
                    <a:pt x="1223568" y="342277"/>
                  </a:moveTo>
                  <a:lnTo>
                    <a:pt x="1222857" y="338328"/>
                  </a:lnTo>
                  <a:lnTo>
                    <a:pt x="1217117" y="334302"/>
                  </a:lnTo>
                  <a:lnTo>
                    <a:pt x="1213154" y="335013"/>
                  </a:lnTo>
                  <a:lnTo>
                    <a:pt x="1209128" y="340779"/>
                  </a:lnTo>
                  <a:lnTo>
                    <a:pt x="1209840" y="344728"/>
                  </a:lnTo>
                  <a:lnTo>
                    <a:pt x="1215580" y="348742"/>
                  </a:lnTo>
                  <a:lnTo>
                    <a:pt x="1219542" y="348043"/>
                  </a:lnTo>
                  <a:lnTo>
                    <a:pt x="1223568" y="342277"/>
                  </a:lnTo>
                  <a:close/>
                </a:path>
                <a:path w="1455420" h="1988820">
                  <a:moveTo>
                    <a:pt x="1232090" y="1272679"/>
                  </a:moveTo>
                  <a:lnTo>
                    <a:pt x="1230503" y="1268984"/>
                  </a:lnTo>
                  <a:lnTo>
                    <a:pt x="1223962" y="1266393"/>
                  </a:lnTo>
                  <a:lnTo>
                    <a:pt x="1220279" y="1267993"/>
                  </a:lnTo>
                  <a:lnTo>
                    <a:pt x="1217688" y="1274508"/>
                  </a:lnTo>
                  <a:lnTo>
                    <a:pt x="1219288" y="1278204"/>
                  </a:lnTo>
                  <a:lnTo>
                    <a:pt x="1225816" y="1280795"/>
                  </a:lnTo>
                  <a:lnTo>
                    <a:pt x="1229512" y="1279194"/>
                  </a:lnTo>
                  <a:lnTo>
                    <a:pt x="1232090" y="1272679"/>
                  </a:lnTo>
                  <a:close/>
                </a:path>
                <a:path w="1455420" h="1988820">
                  <a:moveTo>
                    <a:pt x="1238034" y="321386"/>
                  </a:moveTo>
                  <a:lnTo>
                    <a:pt x="1237322" y="317423"/>
                  </a:lnTo>
                  <a:lnTo>
                    <a:pt x="1231582" y="313410"/>
                  </a:lnTo>
                  <a:lnTo>
                    <a:pt x="1227620" y="314121"/>
                  </a:lnTo>
                  <a:lnTo>
                    <a:pt x="1223594" y="319874"/>
                  </a:lnTo>
                  <a:lnTo>
                    <a:pt x="1224305" y="323837"/>
                  </a:lnTo>
                  <a:lnTo>
                    <a:pt x="1230045" y="327850"/>
                  </a:lnTo>
                  <a:lnTo>
                    <a:pt x="1234008" y="327152"/>
                  </a:lnTo>
                  <a:lnTo>
                    <a:pt x="1238034" y="321386"/>
                  </a:lnTo>
                  <a:close/>
                </a:path>
                <a:path w="1455420" h="1988820">
                  <a:moveTo>
                    <a:pt x="1252499" y="300494"/>
                  </a:moveTo>
                  <a:lnTo>
                    <a:pt x="1251788" y="296532"/>
                  </a:lnTo>
                  <a:lnTo>
                    <a:pt x="1246047" y="292519"/>
                  </a:lnTo>
                  <a:lnTo>
                    <a:pt x="1242085" y="293230"/>
                  </a:lnTo>
                  <a:lnTo>
                    <a:pt x="1238059" y="298983"/>
                  </a:lnTo>
                  <a:lnTo>
                    <a:pt x="1238770" y="302945"/>
                  </a:lnTo>
                  <a:lnTo>
                    <a:pt x="1244511" y="306959"/>
                  </a:lnTo>
                  <a:lnTo>
                    <a:pt x="1248473" y="306260"/>
                  </a:lnTo>
                  <a:lnTo>
                    <a:pt x="1252499" y="300494"/>
                  </a:lnTo>
                  <a:close/>
                </a:path>
                <a:path w="1455420" h="1988820">
                  <a:moveTo>
                    <a:pt x="1255598" y="1282357"/>
                  </a:moveTo>
                  <a:lnTo>
                    <a:pt x="1253998" y="1278661"/>
                  </a:lnTo>
                  <a:lnTo>
                    <a:pt x="1247470" y="1276070"/>
                  </a:lnTo>
                  <a:lnTo>
                    <a:pt x="1243774" y="1277658"/>
                  </a:lnTo>
                  <a:lnTo>
                    <a:pt x="1241183" y="1284185"/>
                  </a:lnTo>
                  <a:lnTo>
                    <a:pt x="1242783" y="1287868"/>
                  </a:lnTo>
                  <a:lnTo>
                    <a:pt x="1249311" y="1290459"/>
                  </a:lnTo>
                  <a:lnTo>
                    <a:pt x="1253007" y="1288872"/>
                  </a:lnTo>
                  <a:lnTo>
                    <a:pt x="1255598" y="1282357"/>
                  </a:lnTo>
                  <a:close/>
                </a:path>
                <a:path w="1455420" h="1988820">
                  <a:moveTo>
                    <a:pt x="1266964" y="279603"/>
                  </a:moveTo>
                  <a:lnTo>
                    <a:pt x="1266253" y="275640"/>
                  </a:lnTo>
                  <a:lnTo>
                    <a:pt x="1260513" y="271627"/>
                  </a:lnTo>
                  <a:lnTo>
                    <a:pt x="1256550" y="272326"/>
                  </a:lnTo>
                  <a:lnTo>
                    <a:pt x="1252524" y="278091"/>
                  </a:lnTo>
                  <a:lnTo>
                    <a:pt x="1253236" y="282054"/>
                  </a:lnTo>
                  <a:lnTo>
                    <a:pt x="1258976" y="286067"/>
                  </a:lnTo>
                  <a:lnTo>
                    <a:pt x="1262938" y="285356"/>
                  </a:lnTo>
                  <a:lnTo>
                    <a:pt x="1266964" y="279603"/>
                  </a:lnTo>
                  <a:close/>
                </a:path>
                <a:path w="1455420" h="1988820">
                  <a:moveTo>
                    <a:pt x="1279093" y="1292021"/>
                  </a:moveTo>
                  <a:lnTo>
                    <a:pt x="1277493" y="1288338"/>
                  </a:lnTo>
                  <a:lnTo>
                    <a:pt x="1270965" y="1285748"/>
                  </a:lnTo>
                  <a:lnTo>
                    <a:pt x="1267269" y="1287335"/>
                  </a:lnTo>
                  <a:lnTo>
                    <a:pt x="1264691" y="1293863"/>
                  </a:lnTo>
                  <a:lnTo>
                    <a:pt x="1266278" y="1297546"/>
                  </a:lnTo>
                  <a:lnTo>
                    <a:pt x="1272819" y="1300137"/>
                  </a:lnTo>
                  <a:lnTo>
                    <a:pt x="1276502" y="1298549"/>
                  </a:lnTo>
                  <a:lnTo>
                    <a:pt x="1279093" y="1292021"/>
                  </a:lnTo>
                  <a:close/>
                </a:path>
                <a:path w="1455420" h="1988820">
                  <a:moveTo>
                    <a:pt x="1281430" y="258711"/>
                  </a:moveTo>
                  <a:lnTo>
                    <a:pt x="1280718" y="254749"/>
                  </a:lnTo>
                  <a:lnTo>
                    <a:pt x="1274965" y="250736"/>
                  </a:lnTo>
                  <a:lnTo>
                    <a:pt x="1271016" y="251434"/>
                  </a:lnTo>
                  <a:lnTo>
                    <a:pt x="1266990" y="257200"/>
                  </a:lnTo>
                  <a:lnTo>
                    <a:pt x="1267701" y="261162"/>
                  </a:lnTo>
                  <a:lnTo>
                    <a:pt x="1273441" y="265176"/>
                  </a:lnTo>
                  <a:lnTo>
                    <a:pt x="1277404" y="264464"/>
                  </a:lnTo>
                  <a:lnTo>
                    <a:pt x="1281430" y="258711"/>
                  </a:lnTo>
                  <a:close/>
                </a:path>
                <a:path w="1455420" h="1988820">
                  <a:moveTo>
                    <a:pt x="1295895" y="237807"/>
                  </a:moveTo>
                  <a:lnTo>
                    <a:pt x="1295184" y="233857"/>
                  </a:lnTo>
                  <a:lnTo>
                    <a:pt x="1289431" y="229844"/>
                  </a:lnTo>
                  <a:lnTo>
                    <a:pt x="1285481" y="230543"/>
                  </a:lnTo>
                  <a:lnTo>
                    <a:pt x="1281455" y="236308"/>
                  </a:lnTo>
                  <a:lnTo>
                    <a:pt x="1282153" y="240258"/>
                  </a:lnTo>
                  <a:lnTo>
                    <a:pt x="1287907" y="244271"/>
                  </a:lnTo>
                  <a:lnTo>
                    <a:pt x="1291869" y="243573"/>
                  </a:lnTo>
                  <a:lnTo>
                    <a:pt x="1295895" y="237807"/>
                  </a:lnTo>
                  <a:close/>
                </a:path>
                <a:path w="1455420" h="1988820">
                  <a:moveTo>
                    <a:pt x="1302588" y="1301699"/>
                  </a:moveTo>
                  <a:lnTo>
                    <a:pt x="1301000" y="1298016"/>
                  </a:lnTo>
                  <a:lnTo>
                    <a:pt x="1294460" y="1295425"/>
                  </a:lnTo>
                  <a:lnTo>
                    <a:pt x="1290777" y="1297012"/>
                  </a:lnTo>
                  <a:lnTo>
                    <a:pt x="1288186" y="1303528"/>
                  </a:lnTo>
                  <a:lnTo>
                    <a:pt x="1289786" y="1307223"/>
                  </a:lnTo>
                  <a:lnTo>
                    <a:pt x="1296314" y="1309814"/>
                  </a:lnTo>
                  <a:lnTo>
                    <a:pt x="1299997" y="1308227"/>
                  </a:lnTo>
                  <a:lnTo>
                    <a:pt x="1302588" y="1301699"/>
                  </a:lnTo>
                  <a:close/>
                </a:path>
                <a:path w="1455420" h="1988820">
                  <a:moveTo>
                    <a:pt x="1310360" y="216916"/>
                  </a:moveTo>
                  <a:lnTo>
                    <a:pt x="1309649" y="212953"/>
                  </a:lnTo>
                  <a:lnTo>
                    <a:pt x="1303896" y="208940"/>
                  </a:lnTo>
                  <a:lnTo>
                    <a:pt x="1299946" y="209651"/>
                  </a:lnTo>
                  <a:lnTo>
                    <a:pt x="1295920" y="215404"/>
                  </a:lnTo>
                  <a:lnTo>
                    <a:pt x="1296619" y="219367"/>
                  </a:lnTo>
                  <a:lnTo>
                    <a:pt x="1302372" y="223380"/>
                  </a:lnTo>
                  <a:lnTo>
                    <a:pt x="1306334" y="222681"/>
                  </a:lnTo>
                  <a:lnTo>
                    <a:pt x="1310360" y="216916"/>
                  </a:lnTo>
                  <a:close/>
                </a:path>
                <a:path w="1455420" h="1988820">
                  <a:moveTo>
                    <a:pt x="1324825" y="196024"/>
                  </a:moveTo>
                  <a:lnTo>
                    <a:pt x="1324114" y="192062"/>
                  </a:lnTo>
                  <a:lnTo>
                    <a:pt x="1318361" y="188048"/>
                  </a:lnTo>
                  <a:lnTo>
                    <a:pt x="1314411" y="188760"/>
                  </a:lnTo>
                  <a:lnTo>
                    <a:pt x="1310386" y="194513"/>
                  </a:lnTo>
                  <a:lnTo>
                    <a:pt x="1311084" y="198475"/>
                  </a:lnTo>
                  <a:lnTo>
                    <a:pt x="1316837" y="202488"/>
                  </a:lnTo>
                  <a:lnTo>
                    <a:pt x="1320800" y="201790"/>
                  </a:lnTo>
                  <a:lnTo>
                    <a:pt x="1324825" y="196024"/>
                  </a:lnTo>
                  <a:close/>
                </a:path>
                <a:path w="1455420" h="1988820">
                  <a:moveTo>
                    <a:pt x="1339291" y="175133"/>
                  </a:moveTo>
                  <a:lnTo>
                    <a:pt x="1338580" y="171170"/>
                  </a:lnTo>
                  <a:lnTo>
                    <a:pt x="1332826" y="167157"/>
                  </a:lnTo>
                  <a:lnTo>
                    <a:pt x="1328877" y="167855"/>
                  </a:lnTo>
                  <a:lnTo>
                    <a:pt x="1324851" y="173621"/>
                  </a:lnTo>
                  <a:lnTo>
                    <a:pt x="1325549" y="177584"/>
                  </a:lnTo>
                  <a:lnTo>
                    <a:pt x="1331302" y="181597"/>
                  </a:lnTo>
                  <a:lnTo>
                    <a:pt x="1335265" y="180886"/>
                  </a:lnTo>
                  <a:lnTo>
                    <a:pt x="1339291" y="175133"/>
                  </a:lnTo>
                  <a:close/>
                </a:path>
                <a:path w="1455420" h="1988820">
                  <a:moveTo>
                    <a:pt x="1353756" y="154241"/>
                  </a:moveTo>
                  <a:lnTo>
                    <a:pt x="1353045" y="150279"/>
                  </a:lnTo>
                  <a:lnTo>
                    <a:pt x="1347292" y="146265"/>
                  </a:lnTo>
                  <a:lnTo>
                    <a:pt x="1343342" y="146964"/>
                  </a:lnTo>
                  <a:lnTo>
                    <a:pt x="1339316" y="152730"/>
                  </a:lnTo>
                  <a:lnTo>
                    <a:pt x="1340015" y="156692"/>
                  </a:lnTo>
                  <a:lnTo>
                    <a:pt x="1345768" y="160705"/>
                  </a:lnTo>
                  <a:lnTo>
                    <a:pt x="1349730" y="159994"/>
                  </a:lnTo>
                  <a:lnTo>
                    <a:pt x="1353756" y="154241"/>
                  </a:lnTo>
                  <a:close/>
                </a:path>
                <a:path w="1455420" h="1988820">
                  <a:moveTo>
                    <a:pt x="1368221" y="133337"/>
                  </a:moveTo>
                  <a:lnTo>
                    <a:pt x="1367510" y="129387"/>
                  </a:lnTo>
                  <a:lnTo>
                    <a:pt x="1361757" y="125374"/>
                  </a:lnTo>
                  <a:lnTo>
                    <a:pt x="1357807" y="126072"/>
                  </a:lnTo>
                  <a:lnTo>
                    <a:pt x="1353781" y="131838"/>
                  </a:lnTo>
                  <a:lnTo>
                    <a:pt x="1354480" y="135788"/>
                  </a:lnTo>
                  <a:lnTo>
                    <a:pt x="1360233" y="139814"/>
                  </a:lnTo>
                  <a:lnTo>
                    <a:pt x="1364195" y="139103"/>
                  </a:lnTo>
                  <a:lnTo>
                    <a:pt x="1368221" y="133337"/>
                  </a:lnTo>
                  <a:close/>
                </a:path>
                <a:path w="1455420" h="1988820">
                  <a:moveTo>
                    <a:pt x="1382687" y="112445"/>
                  </a:moveTo>
                  <a:lnTo>
                    <a:pt x="1381975" y="108496"/>
                  </a:lnTo>
                  <a:lnTo>
                    <a:pt x="1376222" y="104470"/>
                  </a:lnTo>
                  <a:lnTo>
                    <a:pt x="1372273" y="105181"/>
                  </a:lnTo>
                  <a:lnTo>
                    <a:pt x="1368247" y="110934"/>
                  </a:lnTo>
                  <a:lnTo>
                    <a:pt x="1368945" y="114896"/>
                  </a:lnTo>
                  <a:lnTo>
                    <a:pt x="1374698" y="118910"/>
                  </a:lnTo>
                  <a:lnTo>
                    <a:pt x="1378661" y="118211"/>
                  </a:lnTo>
                  <a:lnTo>
                    <a:pt x="1382687" y="112445"/>
                  </a:lnTo>
                  <a:close/>
                </a:path>
                <a:path w="1455420" h="1988820">
                  <a:moveTo>
                    <a:pt x="1397152" y="91554"/>
                  </a:moveTo>
                  <a:lnTo>
                    <a:pt x="1396441" y="87591"/>
                  </a:lnTo>
                  <a:lnTo>
                    <a:pt x="1390688" y="83578"/>
                  </a:lnTo>
                  <a:lnTo>
                    <a:pt x="1386738" y="84289"/>
                  </a:lnTo>
                  <a:lnTo>
                    <a:pt x="1382712" y="90043"/>
                  </a:lnTo>
                  <a:lnTo>
                    <a:pt x="1383411" y="94005"/>
                  </a:lnTo>
                  <a:lnTo>
                    <a:pt x="1389164" y="98018"/>
                  </a:lnTo>
                  <a:lnTo>
                    <a:pt x="1393126" y="97320"/>
                  </a:lnTo>
                  <a:lnTo>
                    <a:pt x="1397152" y="91554"/>
                  </a:lnTo>
                  <a:close/>
                </a:path>
                <a:path w="1455420" h="1988820">
                  <a:moveTo>
                    <a:pt x="1411617" y="70662"/>
                  </a:moveTo>
                  <a:lnTo>
                    <a:pt x="1410906" y="66700"/>
                  </a:lnTo>
                  <a:lnTo>
                    <a:pt x="1405153" y="62687"/>
                  </a:lnTo>
                  <a:lnTo>
                    <a:pt x="1401203" y="63385"/>
                  </a:lnTo>
                  <a:lnTo>
                    <a:pt x="1397177" y="69151"/>
                  </a:lnTo>
                  <a:lnTo>
                    <a:pt x="1397876" y="73113"/>
                  </a:lnTo>
                  <a:lnTo>
                    <a:pt x="1403629" y="77127"/>
                  </a:lnTo>
                  <a:lnTo>
                    <a:pt x="1407591" y="76428"/>
                  </a:lnTo>
                  <a:lnTo>
                    <a:pt x="1411617" y="70662"/>
                  </a:lnTo>
                  <a:close/>
                </a:path>
                <a:path w="1455420" h="1988820">
                  <a:moveTo>
                    <a:pt x="1426083" y="49771"/>
                  </a:moveTo>
                  <a:lnTo>
                    <a:pt x="1425371" y="45808"/>
                  </a:lnTo>
                  <a:lnTo>
                    <a:pt x="1419618" y="41795"/>
                  </a:lnTo>
                  <a:lnTo>
                    <a:pt x="1415669" y="42494"/>
                  </a:lnTo>
                  <a:lnTo>
                    <a:pt x="1411643" y="48260"/>
                  </a:lnTo>
                  <a:lnTo>
                    <a:pt x="1412341" y="52222"/>
                  </a:lnTo>
                  <a:lnTo>
                    <a:pt x="1418094" y="56235"/>
                  </a:lnTo>
                  <a:lnTo>
                    <a:pt x="1422057" y="55524"/>
                  </a:lnTo>
                  <a:lnTo>
                    <a:pt x="1426083" y="49771"/>
                  </a:lnTo>
                  <a:close/>
                </a:path>
                <a:path w="1455420" h="1988820">
                  <a:moveTo>
                    <a:pt x="1440548" y="28879"/>
                  </a:moveTo>
                  <a:lnTo>
                    <a:pt x="1439837" y="24917"/>
                  </a:lnTo>
                  <a:lnTo>
                    <a:pt x="1434084" y="20904"/>
                  </a:lnTo>
                  <a:lnTo>
                    <a:pt x="1430134" y="21602"/>
                  </a:lnTo>
                  <a:lnTo>
                    <a:pt x="1426108" y="27368"/>
                  </a:lnTo>
                  <a:lnTo>
                    <a:pt x="1426806" y="31318"/>
                  </a:lnTo>
                  <a:lnTo>
                    <a:pt x="1432560" y="35344"/>
                  </a:lnTo>
                  <a:lnTo>
                    <a:pt x="1436522" y="34632"/>
                  </a:lnTo>
                  <a:lnTo>
                    <a:pt x="1440548" y="28879"/>
                  </a:lnTo>
                  <a:close/>
                </a:path>
                <a:path w="1455420" h="1988820">
                  <a:moveTo>
                    <a:pt x="1455013" y="7975"/>
                  </a:moveTo>
                  <a:lnTo>
                    <a:pt x="1454302" y="4025"/>
                  </a:lnTo>
                  <a:lnTo>
                    <a:pt x="1448549" y="0"/>
                  </a:lnTo>
                  <a:lnTo>
                    <a:pt x="1444599" y="711"/>
                  </a:lnTo>
                  <a:lnTo>
                    <a:pt x="1440573" y="6477"/>
                  </a:lnTo>
                  <a:lnTo>
                    <a:pt x="1441272" y="10426"/>
                  </a:lnTo>
                  <a:lnTo>
                    <a:pt x="1447025" y="14439"/>
                  </a:lnTo>
                  <a:lnTo>
                    <a:pt x="1450987" y="13741"/>
                  </a:lnTo>
                  <a:lnTo>
                    <a:pt x="1455013" y="7975"/>
                  </a:lnTo>
                  <a:close/>
                </a:path>
              </a:pathLst>
            </a:custGeom>
            <a:solidFill>
              <a:srgbClr val="003399"/>
            </a:solidFill>
          </p:spPr>
          <p:txBody>
            <a:bodyPr wrap="square" lIns="0" tIns="0" rIns="0" bIns="0" rtlCol="0"/>
            <a:lstStyle/>
            <a:p/>
          </p:txBody>
        </p:sp>
        <p:sp>
          <p:nvSpPr>
            <p:cNvPr id="248" name="object 248"/>
            <p:cNvSpPr/>
            <p:nvPr/>
          </p:nvSpPr>
          <p:spPr>
            <a:xfrm>
              <a:off x="864793" y="2225877"/>
              <a:ext cx="1536065" cy="2463165"/>
            </a:xfrm>
            <a:custGeom>
              <a:rect l="l" t="t" r="r" b="b"/>
              <a:pathLst>
                <a:path w="1536064" h="2463165">
                  <a:moveTo>
                    <a:pt x="1535506" y="472884"/>
                  </a:moveTo>
                  <a:lnTo>
                    <a:pt x="1473428" y="506920"/>
                  </a:lnTo>
                  <a:lnTo>
                    <a:pt x="1442123" y="524078"/>
                  </a:lnTo>
                  <a:lnTo>
                    <a:pt x="1482686" y="521271"/>
                  </a:lnTo>
                  <a:lnTo>
                    <a:pt x="1014222" y="1197940"/>
                  </a:lnTo>
                  <a:lnTo>
                    <a:pt x="678027" y="844918"/>
                  </a:lnTo>
                  <a:lnTo>
                    <a:pt x="1409280" y="371754"/>
                  </a:lnTo>
                  <a:lnTo>
                    <a:pt x="1405204" y="412203"/>
                  </a:lnTo>
                  <a:lnTo>
                    <a:pt x="1459306" y="320471"/>
                  </a:lnTo>
                  <a:lnTo>
                    <a:pt x="1353464" y="332232"/>
                  </a:lnTo>
                  <a:lnTo>
                    <a:pt x="1363560" y="335610"/>
                  </a:lnTo>
                  <a:lnTo>
                    <a:pt x="1392034" y="345097"/>
                  </a:lnTo>
                  <a:lnTo>
                    <a:pt x="655739" y="821524"/>
                  </a:lnTo>
                  <a:lnTo>
                    <a:pt x="22999" y="157124"/>
                  </a:lnTo>
                  <a:lnTo>
                    <a:pt x="0" y="179031"/>
                  </a:lnTo>
                  <a:lnTo>
                    <a:pt x="628599" y="839076"/>
                  </a:lnTo>
                  <a:lnTo>
                    <a:pt x="155270" y="1145349"/>
                  </a:lnTo>
                  <a:lnTo>
                    <a:pt x="172529" y="1172006"/>
                  </a:lnTo>
                  <a:lnTo>
                    <a:pt x="650887" y="862482"/>
                  </a:lnTo>
                  <a:lnTo>
                    <a:pt x="995768" y="1224610"/>
                  </a:lnTo>
                  <a:lnTo>
                    <a:pt x="798042" y="1510220"/>
                  </a:lnTo>
                  <a:lnTo>
                    <a:pt x="93738" y="1220203"/>
                  </a:lnTo>
                  <a:lnTo>
                    <a:pt x="81661" y="1249553"/>
                  </a:lnTo>
                  <a:lnTo>
                    <a:pt x="779551" y="1536928"/>
                  </a:lnTo>
                  <a:lnTo>
                    <a:pt x="150850" y="2445042"/>
                  </a:lnTo>
                  <a:lnTo>
                    <a:pt x="176949" y="2463114"/>
                  </a:lnTo>
                  <a:lnTo>
                    <a:pt x="809586" y="1549298"/>
                  </a:lnTo>
                  <a:lnTo>
                    <a:pt x="1312468" y="1756359"/>
                  </a:lnTo>
                  <a:lnTo>
                    <a:pt x="1300454" y="1763014"/>
                  </a:lnTo>
                  <a:lnTo>
                    <a:pt x="1276896" y="1776044"/>
                  </a:lnTo>
                  <a:lnTo>
                    <a:pt x="1383106" y="1768271"/>
                  </a:lnTo>
                  <a:lnTo>
                    <a:pt x="1313154" y="1687969"/>
                  </a:lnTo>
                  <a:lnTo>
                    <a:pt x="1324559" y="1727009"/>
                  </a:lnTo>
                  <a:lnTo>
                    <a:pt x="828078" y="1522590"/>
                  </a:lnTo>
                  <a:lnTo>
                    <a:pt x="1018120" y="1248079"/>
                  </a:lnTo>
                  <a:lnTo>
                    <a:pt x="1475828" y="1728647"/>
                  </a:lnTo>
                  <a:lnTo>
                    <a:pt x="1435328" y="1732153"/>
                  </a:lnTo>
                  <a:lnTo>
                    <a:pt x="1460677" y="1741297"/>
                  </a:lnTo>
                  <a:lnTo>
                    <a:pt x="1535506" y="1768271"/>
                  </a:lnTo>
                  <a:lnTo>
                    <a:pt x="1504302" y="1666455"/>
                  </a:lnTo>
                  <a:lnTo>
                    <a:pt x="1498828" y="1706753"/>
                  </a:lnTo>
                  <a:lnTo>
                    <a:pt x="1036586" y="1221422"/>
                  </a:lnTo>
                  <a:lnTo>
                    <a:pt x="1508798" y="539343"/>
                  </a:lnTo>
                  <a:lnTo>
                    <a:pt x="1520444" y="578307"/>
                  </a:lnTo>
                  <a:lnTo>
                    <a:pt x="1535506" y="472884"/>
                  </a:lnTo>
                  <a:close/>
                </a:path>
                <a:path w="1536064" h="2463165">
                  <a:moveTo>
                    <a:pt x="1535506" y="244271"/>
                  </a:moveTo>
                  <a:lnTo>
                    <a:pt x="1448841" y="182384"/>
                  </a:lnTo>
                  <a:lnTo>
                    <a:pt x="1468983" y="217703"/>
                  </a:lnTo>
                  <a:lnTo>
                    <a:pt x="90170" y="0"/>
                  </a:lnTo>
                  <a:lnTo>
                    <a:pt x="85229" y="31356"/>
                  </a:lnTo>
                  <a:lnTo>
                    <a:pt x="1464030" y="249059"/>
                  </a:lnTo>
                  <a:lnTo>
                    <a:pt x="1461046" y="251790"/>
                  </a:lnTo>
                  <a:lnTo>
                    <a:pt x="1433982" y="276466"/>
                  </a:lnTo>
                  <a:lnTo>
                    <a:pt x="1535506" y="244271"/>
                  </a:lnTo>
                  <a:close/>
                </a:path>
              </a:pathLst>
            </a:custGeom>
            <a:solidFill>
              <a:srgbClr val="FF0000"/>
            </a:solidFill>
          </p:spPr>
          <p:txBody>
            <a:bodyPr wrap="square" lIns="0" tIns="0" rIns="0" bIns="0" rtlCol="0"/>
            <a:lstStyle/>
            <a:p/>
          </p:txBody>
        </p:sp>
      </p:grpSp>
      <p:sp>
        <p:nvSpPr>
          <p:cNvPr id="249" name="object 249"/>
          <p:cNvSpPr txBox="1"/>
          <p:nvPr/>
        </p:nvSpPr>
        <p:spPr>
          <a:xfrm>
            <a:off x="931228" y="5330025"/>
            <a:ext cx="6426200" cy="1506855"/>
          </a:xfrm>
          <a:prstGeom prst="rect">
            <a:avLst/>
          </a:prstGeom>
        </p:spPr>
        <p:txBody>
          <a:bodyPr vert="horz" wrap="square" lIns="0" tIns="12700" rIns="0" bIns="0" rtlCol="0">
            <a:spAutoFit/>
          </a:bodyPr>
          <a:lstStyle/>
          <a:p>
            <a:pPr marL="12700">
              <a:lnSpc>
                <a:spcPct val="100000"/>
              </a:lnSpc>
              <a:spcBef>
                <a:spcPts val="100"/>
              </a:spcBef>
            </a:pPr>
            <a:r>
              <a:rPr sz="2400" b="1">
                <a:solidFill>
                  <a:srgbClr val="003399"/>
                </a:solidFill>
                <a:latin typeface="微软雅黑"/>
                <a:cs typeface="微软雅黑"/>
              </a:rPr>
              <a:t>企业外部整合</a:t>
            </a:r>
            <a:r>
              <a:rPr sz="2400" b="1">
                <a:solidFill>
                  <a:srgbClr val="003399"/>
                </a:solidFill>
                <a:latin typeface="Arial"/>
                <a:cs typeface="Arial"/>
              </a:rPr>
              <a:t>(</a:t>
            </a:r>
            <a:r>
              <a:rPr sz="2400" b="1">
                <a:solidFill>
                  <a:srgbClr val="003399"/>
                </a:solidFill>
                <a:latin typeface="微软雅黑"/>
                <a:cs typeface="微软雅黑"/>
              </a:rPr>
              <a:t>客户＋供货商</a:t>
            </a:r>
            <a:r>
              <a:rPr sz="2400" b="1" spc="-50">
                <a:solidFill>
                  <a:srgbClr val="003399"/>
                </a:solidFill>
                <a:latin typeface="Arial"/>
                <a:cs typeface="Arial"/>
              </a:rPr>
              <a:t>)</a:t>
            </a:r>
            <a:endParaRPr sz="2400">
              <a:latin typeface="Arial"/>
              <a:cs typeface="Arial"/>
            </a:endParaRPr>
          </a:p>
          <a:p>
            <a:pPr marL="12700">
              <a:lnSpc>
                <a:spcPct val="100000"/>
              </a:lnSpc>
            </a:pPr>
            <a:r>
              <a:rPr sz="2400" b="1">
                <a:solidFill>
                  <a:srgbClr val="003399"/>
                </a:solidFill>
                <a:latin typeface="微软雅黑"/>
                <a:cs typeface="微软雅黑"/>
              </a:rPr>
              <a:t>借助信息技术的强大支撑</a:t>
            </a:r>
            <a:r>
              <a:rPr sz="2400" b="1">
                <a:solidFill>
                  <a:srgbClr val="003399"/>
                </a:solidFill>
                <a:latin typeface="Arial"/>
                <a:cs typeface="Arial"/>
              </a:rPr>
              <a:t>(</a:t>
            </a:r>
            <a:r>
              <a:rPr sz="2400" b="1">
                <a:solidFill>
                  <a:srgbClr val="003399"/>
                </a:solidFill>
                <a:latin typeface="微软雅黑"/>
                <a:cs typeface="微软雅黑"/>
              </a:rPr>
              <a:t>透明化</a:t>
            </a:r>
            <a:r>
              <a:rPr sz="2400" b="1" spc="-50">
                <a:solidFill>
                  <a:srgbClr val="003399"/>
                </a:solidFill>
                <a:latin typeface="Arial"/>
                <a:cs typeface="Arial"/>
              </a:rPr>
              <a:t>)</a:t>
            </a:r>
            <a:endParaRPr sz="2400">
              <a:latin typeface="Arial"/>
              <a:cs typeface="Arial"/>
            </a:endParaRPr>
          </a:p>
          <a:p>
            <a:pPr marL="12700">
              <a:lnSpc>
                <a:spcPct val="100000"/>
              </a:lnSpc>
              <a:spcBef>
                <a:spcPts val="140"/>
              </a:spcBef>
            </a:pPr>
            <a:r>
              <a:rPr sz="2400" b="1" spc="-10">
                <a:solidFill>
                  <a:srgbClr val="003399"/>
                </a:solidFill>
                <a:latin typeface="微软雅黑"/>
                <a:cs typeface="微软雅黑"/>
              </a:rPr>
              <a:t>形成虚拟组织</a:t>
            </a:r>
            <a:endParaRPr sz="2400">
              <a:latin typeface="微软雅黑"/>
              <a:cs typeface="微软雅黑"/>
            </a:endParaRPr>
          </a:p>
          <a:p>
            <a:pPr marL="12700">
              <a:lnSpc>
                <a:spcPct val="100000"/>
              </a:lnSpc>
            </a:pPr>
            <a:r>
              <a:rPr sz="2400" b="1" spc="-5">
                <a:solidFill>
                  <a:srgbClr val="003399"/>
                </a:solidFill>
                <a:latin typeface="微软雅黑"/>
                <a:cs typeface="微软雅黑"/>
              </a:rPr>
              <a:t>以整合物流资源、优化物流过程、加强物流管理</a:t>
            </a:r>
            <a:endParaRPr sz="2400">
              <a:latin typeface="微软雅黑"/>
              <a:cs typeface="微软雅黑"/>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grpSp>
      <p:sp>
        <p:nvSpPr>
          <p:cNvPr id="5" name="object 5"/>
          <p:cNvSpPr txBox="1"/>
          <p:nvPr/>
        </p:nvSpPr>
        <p:spPr>
          <a:xfrm>
            <a:off x="169227" y="4430715"/>
            <a:ext cx="8559800" cy="1689735"/>
          </a:xfrm>
          <a:prstGeom prst="rect">
            <a:avLst/>
          </a:prstGeom>
        </p:spPr>
        <p:txBody>
          <a:bodyPr vert="horz" wrap="square" lIns="0" tIns="12700" rIns="0" bIns="0" rtlCol="0">
            <a:spAutoFit/>
          </a:bodyPr>
          <a:lstStyle/>
          <a:p>
            <a:pPr marL="12700">
              <a:lnSpc>
                <a:spcPct val="100000"/>
              </a:lnSpc>
              <a:spcBef>
                <a:spcPts val="100"/>
              </a:spcBef>
            </a:pPr>
            <a:r>
              <a:rPr sz="2800" b="1" spc="-5">
                <a:solidFill>
                  <a:srgbClr val="003399"/>
                </a:solidFill>
                <a:latin typeface="微软雅黑"/>
                <a:cs typeface="微软雅黑"/>
              </a:rPr>
              <a:t>供应链不仅仅面向制造企业，服务性行业也存在供应链</a:t>
            </a:r>
            <a:endParaRPr sz="2800">
              <a:latin typeface="微软雅黑"/>
              <a:cs typeface="微软雅黑"/>
            </a:endParaRPr>
          </a:p>
          <a:p>
            <a:pPr>
              <a:lnSpc>
                <a:spcPct val="100000"/>
              </a:lnSpc>
              <a:spcBef>
                <a:spcPts val="20"/>
              </a:spcBef>
            </a:pPr>
            <a:endParaRPr sz="3450">
              <a:latin typeface="微软雅黑"/>
              <a:cs typeface="微软雅黑"/>
            </a:endParaRPr>
          </a:p>
          <a:p>
            <a:pPr marL="12700">
              <a:lnSpc>
                <a:spcPct val="100000"/>
              </a:lnSpc>
              <a:spcBef>
                <a:spcPts val="5"/>
              </a:spcBef>
            </a:pPr>
            <a:r>
              <a:rPr sz="2800" b="1">
                <a:solidFill>
                  <a:srgbClr val="003399"/>
                </a:solidFill>
                <a:latin typeface="微软雅黑"/>
                <a:cs typeface="微软雅黑"/>
              </a:rPr>
              <a:t>不同行业（业态）</a:t>
            </a:r>
            <a:r>
              <a:rPr sz="2800" b="1" spc="-5">
                <a:solidFill>
                  <a:srgbClr val="003399"/>
                </a:solidFill>
                <a:latin typeface="微软雅黑"/>
                <a:cs typeface="微软雅黑"/>
              </a:rPr>
              <a:t>的供应链复杂程度也不同。</a:t>
            </a:r>
            <a:endParaRPr sz="2800">
              <a:latin typeface="微软雅黑"/>
              <a:cs typeface="微软雅黑"/>
            </a:endParaRPr>
          </a:p>
        </p:txBody>
      </p:sp>
      <p:pic>
        <p:nvPicPr>
          <p:cNvPr id="6" name="object 6"/>
          <p:cNvPicPr/>
          <p:nvPr/>
        </p:nvPicPr>
        <p:blipFill>
          <a:blip r:embed="rId4"/>
          <a:stretch>
            <a:fillRect/>
          </a:stretch>
        </p:blipFill>
        <p:spPr>
          <a:xfrm>
            <a:off x="261937" y="1336675"/>
            <a:ext cx="8685212" cy="2597150"/>
          </a:xfrm>
          <a:prstGeom prst="rect">
            <a:avLst/>
          </a:prstGeom>
        </p:spPr>
      </p:pic>
      <p:sp>
        <p:nvSpPr>
          <p:cNvPr id="7" name="object 7"/>
          <p:cNvSpPr txBox="1">
            <a:spLocks noGrp="1"/>
          </p:cNvSpPr>
          <p:nvPr>
            <p:ph type="title"/>
          </p:nvPr>
        </p:nvSpPr>
        <p:spPr>
          <a:xfrm>
            <a:off x="238125" y="904875"/>
            <a:ext cx="7340600" cy="391160"/>
          </a:xfrm>
          <a:prstGeom prst="rect">
            <a:avLst/>
          </a:prstGeom>
        </p:spPr>
        <p:txBody>
          <a:bodyPr vert="horz" wrap="square" lIns="0" tIns="12700" rIns="0" bIns="0" rtlCol="0">
            <a:spAutoFit/>
          </a:bodyPr>
          <a:lstStyle/>
          <a:p>
            <a:pPr marL="12700">
              <a:lnSpc>
                <a:spcPct val="100000"/>
              </a:lnSpc>
              <a:spcBef>
                <a:spcPts val="100"/>
              </a:spcBef>
            </a:pPr>
            <a:r>
              <a:rPr sz="2400" spc="-5">
                <a:solidFill>
                  <a:srgbClr val="003399"/>
                </a:solidFill>
              </a:rPr>
              <a:t>供应商零件生产商制造商仓储和配送中心零售商消费者</a:t>
            </a:r>
            <a:endParaRPr sz="2400"/>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05849" y="1564236"/>
            <a:ext cx="1791970" cy="737870"/>
          </a:xfrm>
          <a:prstGeom prst="rect">
            <a:avLst/>
          </a:prstGeom>
          <a:ln w="9525">
            <a:solidFill>
              <a:srgbClr val="000000"/>
            </a:solidFill>
          </a:ln>
        </p:spPr>
        <p:txBody>
          <a:bodyPr vert="horz" wrap="square" lIns="0" tIns="53975" rIns="0" bIns="0" rtlCol="0">
            <a:spAutoFit/>
          </a:bodyPr>
          <a:lstStyle/>
          <a:p>
            <a:pPr marL="91440" marR="15875">
              <a:lnSpc>
                <a:spcPct val="100000"/>
              </a:lnSpc>
              <a:spcBef>
                <a:spcPts val="425"/>
              </a:spcBef>
            </a:pPr>
            <a:r>
              <a:rPr sz="2200" b="1">
                <a:solidFill>
                  <a:srgbClr val="CC3300"/>
                </a:solidFill>
                <a:latin typeface="微软雅黑"/>
                <a:cs typeface="微软雅黑"/>
              </a:rPr>
              <a:t>原料（</a:t>
            </a:r>
            <a:r>
              <a:rPr sz="2200" b="1" spc="-20">
                <a:solidFill>
                  <a:srgbClr val="CC3300"/>
                </a:solidFill>
                <a:latin typeface="微软雅黑"/>
                <a:cs typeface="微软雅黑"/>
              </a:rPr>
              <a:t>玉米、</a:t>
            </a:r>
            <a:r>
              <a:rPr sz="2200" b="1">
                <a:solidFill>
                  <a:srgbClr val="CC3300"/>
                </a:solidFill>
                <a:latin typeface="微软雅黑"/>
                <a:cs typeface="微软雅黑"/>
              </a:rPr>
              <a:t>大豆等</a:t>
            </a:r>
            <a:r>
              <a:rPr sz="2200" b="1" spc="-50">
                <a:solidFill>
                  <a:srgbClr val="CC3300"/>
                </a:solidFill>
                <a:latin typeface="微软雅黑"/>
                <a:cs typeface="微软雅黑"/>
              </a:rPr>
              <a:t>）</a:t>
            </a:r>
            <a:endParaRPr sz="2200">
              <a:latin typeface="微软雅黑"/>
              <a:cs typeface="微软雅黑"/>
            </a:endParaRPr>
          </a:p>
        </p:txBody>
      </p:sp>
      <p:sp>
        <p:nvSpPr>
          <p:cNvPr id="3" name="object 3"/>
          <p:cNvSpPr txBox="1"/>
          <p:nvPr/>
        </p:nvSpPr>
        <p:spPr>
          <a:xfrm>
            <a:off x="105849" y="3039680"/>
            <a:ext cx="1791970" cy="445134"/>
          </a:xfrm>
          <a:prstGeom prst="rect">
            <a:avLst/>
          </a:prstGeom>
          <a:ln w="9525">
            <a:solidFill>
              <a:srgbClr val="000000"/>
            </a:solidFill>
          </a:ln>
        </p:spPr>
        <p:txBody>
          <a:bodyPr vert="horz" wrap="square" lIns="0" tIns="53975" rIns="0" bIns="0" rtlCol="0">
            <a:spAutoFit/>
          </a:bodyPr>
          <a:lstStyle/>
          <a:p>
            <a:pPr marL="91440">
              <a:lnSpc>
                <a:spcPct val="100000"/>
              </a:lnSpc>
              <a:spcBef>
                <a:spcPts val="425"/>
              </a:spcBef>
            </a:pPr>
            <a:r>
              <a:rPr sz="2200" b="1" spc="-10">
                <a:solidFill>
                  <a:srgbClr val="CC3300"/>
                </a:solidFill>
                <a:latin typeface="微软雅黑"/>
                <a:cs typeface="微软雅黑"/>
              </a:rPr>
              <a:t>铝材供应商</a:t>
            </a:r>
            <a:endParaRPr sz="2200">
              <a:latin typeface="微软雅黑"/>
              <a:cs typeface="微软雅黑"/>
            </a:endParaRPr>
          </a:p>
        </p:txBody>
      </p:sp>
      <p:sp>
        <p:nvSpPr>
          <p:cNvPr id="4" name="object 4"/>
          <p:cNvSpPr txBox="1"/>
          <p:nvPr/>
        </p:nvSpPr>
        <p:spPr>
          <a:xfrm>
            <a:off x="3244086" y="3926365"/>
            <a:ext cx="1123950" cy="442595"/>
          </a:xfrm>
          <a:prstGeom prst="rect">
            <a:avLst/>
          </a:prstGeom>
          <a:ln w="9525">
            <a:solidFill>
              <a:srgbClr val="000000"/>
            </a:solidFill>
          </a:ln>
        </p:spPr>
        <p:txBody>
          <a:bodyPr vert="horz" wrap="square" lIns="0" tIns="53975" rIns="0" bIns="0" rtlCol="0">
            <a:spAutoFit/>
          </a:bodyPr>
          <a:lstStyle/>
          <a:p>
            <a:pPr marL="91440">
              <a:lnSpc>
                <a:spcPct val="100000"/>
              </a:lnSpc>
              <a:spcBef>
                <a:spcPts val="425"/>
              </a:spcBef>
            </a:pPr>
            <a:r>
              <a:rPr sz="2200" b="1" spc="-25">
                <a:solidFill>
                  <a:srgbClr val="CC3300"/>
                </a:solidFill>
                <a:latin typeface="微软雅黑"/>
                <a:cs typeface="微软雅黑"/>
              </a:rPr>
              <a:t>包装</a:t>
            </a:r>
            <a:endParaRPr sz="2200">
              <a:latin typeface="微软雅黑"/>
              <a:cs typeface="微软雅黑"/>
            </a:endParaRPr>
          </a:p>
        </p:txBody>
      </p:sp>
      <p:sp>
        <p:nvSpPr>
          <p:cNvPr id="5" name="object 5"/>
          <p:cNvSpPr txBox="1"/>
          <p:nvPr/>
        </p:nvSpPr>
        <p:spPr>
          <a:xfrm>
            <a:off x="2123287" y="3039680"/>
            <a:ext cx="2018030" cy="445134"/>
          </a:xfrm>
          <a:prstGeom prst="rect">
            <a:avLst/>
          </a:prstGeom>
          <a:ln w="9525">
            <a:solidFill>
              <a:srgbClr val="000000"/>
            </a:solidFill>
          </a:ln>
        </p:spPr>
        <p:txBody>
          <a:bodyPr vert="horz" wrap="square" lIns="0" tIns="53975" rIns="0" bIns="0" rtlCol="0">
            <a:spAutoFit/>
          </a:bodyPr>
          <a:lstStyle/>
          <a:p>
            <a:pPr marL="90805">
              <a:lnSpc>
                <a:spcPct val="100000"/>
              </a:lnSpc>
              <a:spcBef>
                <a:spcPts val="425"/>
              </a:spcBef>
            </a:pPr>
            <a:r>
              <a:rPr sz="2200" b="1" spc="-10">
                <a:solidFill>
                  <a:srgbClr val="CC3300"/>
                </a:solidFill>
                <a:latin typeface="微软雅黑"/>
                <a:cs typeface="微软雅黑"/>
              </a:rPr>
              <a:t>罐头盒供应商</a:t>
            </a:r>
            <a:endParaRPr sz="2200">
              <a:latin typeface="微软雅黑"/>
              <a:cs typeface="微软雅黑"/>
            </a:endParaRPr>
          </a:p>
        </p:txBody>
      </p:sp>
      <p:sp>
        <p:nvSpPr>
          <p:cNvPr id="6" name="object 6"/>
          <p:cNvSpPr txBox="1"/>
          <p:nvPr/>
        </p:nvSpPr>
        <p:spPr>
          <a:xfrm>
            <a:off x="2571606" y="4664087"/>
            <a:ext cx="1793875" cy="442595"/>
          </a:xfrm>
          <a:prstGeom prst="rect">
            <a:avLst/>
          </a:prstGeom>
          <a:ln w="9525">
            <a:solidFill>
              <a:srgbClr val="000000"/>
            </a:solidFill>
          </a:ln>
        </p:spPr>
        <p:txBody>
          <a:bodyPr vert="horz" wrap="square" lIns="0" tIns="53975" rIns="0" bIns="0" rtlCol="0">
            <a:spAutoFit/>
          </a:bodyPr>
          <a:lstStyle/>
          <a:p>
            <a:pPr marL="90805">
              <a:lnSpc>
                <a:spcPct val="100000"/>
              </a:lnSpc>
              <a:spcBef>
                <a:spcPts val="425"/>
              </a:spcBef>
            </a:pPr>
            <a:r>
              <a:rPr sz="2200" b="1" spc="-10">
                <a:solidFill>
                  <a:srgbClr val="CC3300"/>
                </a:solidFill>
                <a:latin typeface="微软雅黑"/>
                <a:cs typeface="微软雅黑"/>
              </a:rPr>
              <a:t>纸品供应商</a:t>
            </a:r>
            <a:endParaRPr sz="2200">
              <a:latin typeface="微软雅黑"/>
              <a:cs typeface="微软雅黑"/>
            </a:endParaRPr>
          </a:p>
        </p:txBody>
      </p:sp>
      <p:sp>
        <p:nvSpPr>
          <p:cNvPr id="7" name="object 7"/>
          <p:cNvSpPr txBox="1"/>
          <p:nvPr/>
        </p:nvSpPr>
        <p:spPr>
          <a:xfrm>
            <a:off x="2571606" y="1564236"/>
            <a:ext cx="2690495" cy="445134"/>
          </a:xfrm>
          <a:prstGeom prst="rect">
            <a:avLst/>
          </a:prstGeom>
          <a:ln w="9525">
            <a:solidFill>
              <a:srgbClr val="000000"/>
            </a:solidFill>
          </a:ln>
        </p:spPr>
        <p:txBody>
          <a:bodyPr vert="horz" wrap="square" lIns="0" tIns="53975" rIns="0" bIns="0" rtlCol="0">
            <a:spAutoFit/>
          </a:bodyPr>
          <a:lstStyle/>
          <a:p>
            <a:pPr marL="90805">
              <a:lnSpc>
                <a:spcPct val="100000"/>
              </a:lnSpc>
              <a:spcBef>
                <a:spcPts val="425"/>
              </a:spcBef>
            </a:pPr>
            <a:r>
              <a:rPr sz="2200" b="1" spc="5">
                <a:solidFill>
                  <a:srgbClr val="CC3300"/>
                </a:solidFill>
                <a:latin typeface="微软雅黑"/>
                <a:cs typeface="微软雅黑"/>
              </a:rPr>
              <a:t>食品制造厂/</a:t>
            </a:r>
            <a:r>
              <a:rPr sz="2200" b="1" spc="-20">
                <a:solidFill>
                  <a:srgbClr val="CC3300"/>
                </a:solidFill>
                <a:latin typeface="微软雅黑"/>
                <a:cs typeface="微软雅黑"/>
              </a:rPr>
              <a:t>加工厂</a:t>
            </a:r>
            <a:endParaRPr sz="2200">
              <a:latin typeface="微软雅黑"/>
              <a:cs typeface="微软雅黑"/>
            </a:endParaRPr>
          </a:p>
        </p:txBody>
      </p:sp>
      <p:sp>
        <p:nvSpPr>
          <p:cNvPr id="8" name="object 8"/>
          <p:cNvSpPr/>
          <p:nvPr/>
        </p:nvSpPr>
        <p:spPr>
          <a:xfrm>
            <a:off x="1899127" y="1859798"/>
            <a:ext cx="673100" cy="0"/>
          </a:xfrm>
          <a:custGeom>
            <a:rect l="l" t="t" r="r" b="b"/>
            <a:pathLst>
              <a:path w="673100">
                <a:moveTo>
                  <a:pt x="0" y="0"/>
                </a:moveTo>
                <a:lnTo>
                  <a:pt x="672479" y="0"/>
                </a:lnTo>
              </a:path>
            </a:pathLst>
          </a:custGeom>
          <a:ln w="9525">
            <a:solidFill>
              <a:srgbClr val="000000"/>
            </a:solidFill>
          </a:ln>
        </p:spPr>
        <p:txBody>
          <a:bodyPr wrap="square" lIns="0" tIns="0" rIns="0" bIns="0" rtlCol="0"/>
          <a:lstStyle/>
          <a:p/>
        </p:txBody>
      </p:sp>
      <p:sp>
        <p:nvSpPr>
          <p:cNvPr id="9" name="object 9"/>
          <p:cNvSpPr/>
          <p:nvPr/>
        </p:nvSpPr>
        <p:spPr>
          <a:xfrm flipH="1">
            <a:off x="3468246" y="2006397"/>
            <a:ext cx="0" cy="1033780"/>
          </a:xfrm>
          <a:custGeom>
            <a:rect l="l" t="t" r="r" b="b"/>
            <a:pathLst>
              <a:path h="1033780">
                <a:moveTo>
                  <a:pt x="0" y="1033283"/>
                </a:moveTo>
                <a:lnTo>
                  <a:pt x="0" y="0"/>
                </a:lnTo>
              </a:path>
            </a:pathLst>
          </a:custGeom>
          <a:ln w="9525">
            <a:solidFill>
              <a:srgbClr val="000000"/>
            </a:solidFill>
          </a:ln>
        </p:spPr>
        <p:txBody>
          <a:bodyPr wrap="square" lIns="0" tIns="0" rIns="0" bIns="0" rtlCol="0"/>
          <a:lstStyle/>
          <a:p/>
        </p:txBody>
      </p:sp>
      <p:sp>
        <p:nvSpPr>
          <p:cNvPr id="10" name="object 10"/>
          <p:cNvSpPr txBox="1"/>
          <p:nvPr/>
        </p:nvSpPr>
        <p:spPr>
          <a:xfrm>
            <a:off x="5709843" y="1564236"/>
            <a:ext cx="1790700" cy="445134"/>
          </a:xfrm>
          <a:prstGeom prst="rect">
            <a:avLst/>
          </a:prstGeom>
          <a:ln w="9525">
            <a:solidFill>
              <a:srgbClr val="000000"/>
            </a:solidFill>
          </a:ln>
        </p:spPr>
        <p:txBody>
          <a:bodyPr vert="horz" wrap="square" lIns="0" tIns="53975" rIns="0" bIns="0" rtlCol="0">
            <a:spAutoFit/>
          </a:bodyPr>
          <a:lstStyle/>
          <a:p>
            <a:pPr marL="91440">
              <a:lnSpc>
                <a:spcPct val="100000"/>
              </a:lnSpc>
              <a:spcBef>
                <a:spcPts val="425"/>
              </a:spcBef>
            </a:pPr>
            <a:r>
              <a:rPr sz="2200" b="1" spc="-10">
                <a:solidFill>
                  <a:srgbClr val="CC3300"/>
                </a:solidFill>
                <a:latin typeface="微软雅黑"/>
                <a:cs typeface="微软雅黑"/>
              </a:rPr>
              <a:t>食品批发商</a:t>
            </a:r>
            <a:endParaRPr sz="2200">
              <a:latin typeface="微软雅黑"/>
              <a:cs typeface="微软雅黑"/>
            </a:endParaRPr>
          </a:p>
        </p:txBody>
      </p:sp>
      <p:graphicFrame>
        <p:nvGraphicFramePr>
          <p:cNvPr id="11" name="object 11"/>
          <p:cNvGraphicFramePr>
            <a:graphicFrameLocks noGrp="1"/>
          </p:cNvGraphicFramePr>
          <p:nvPr/>
        </p:nvGraphicFramePr>
        <p:xfrm>
          <a:off x="4584282" y="3330479"/>
          <a:ext cx="4493260" cy="737870"/>
        </p:xfrm>
        <a:graphic>
          <a:graphicData uri="http://schemas.openxmlformats.org/drawingml/2006/table">
            <a:tbl>
              <a:tblPr firstRow="1" bandRow="1">
                <a:tableStyleId>{2D5ABB26-0587-4C30-8999-92F81FD0307C}</a:tableStyleId>
              </a:tblPr>
              <a:tblGrid>
                <a:gridCol w="1344930"/>
                <a:gridCol w="224155"/>
                <a:gridCol w="1344930"/>
                <a:gridCol w="224155"/>
                <a:gridCol w="1344929"/>
              </a:tblGrid>
              <a:tr h="295275">
                <a:tc rowSpan="3">
                  <a:txBody>
                    <a:bodyPr vert="horz" wrap="square"/>
                    <a:lstStyle/>
                    <a:p>
                      <a:pPr marL="532765" marR="106045" indent="-419100">
                        <a:lnSpc>
                          <a:spcPct val="100000"/>
                        </a:lnSpc>
                        <a:spcBef>
                          <a:spcPts val="425"/>
                        </a:spcBef>
                      </a:pPr>
                      <a:r>
                        <a:rPr sz="2200" b="1" spc="-15">
                          <a:solidFill>
                            <a:srgbClr val="CC3300"/>
                          </a:solidFill>
                          <a:latin typeface="微软雅黑"/>
                          <a:cs typeface="微软雅黑"/>
                        </a:rPr>
                        <a:t>农业合作</a:t>
                      </a:r>
                      <a:r>
                        <a:rPr sz="2200" b="1" spc="-50">
                          <a:solidFill>
                            <a:srgbClr val="CC3300"/>
                          </a:solidFill>
                          <a:latin typeface="微软雅黑"/>
                          <a:cs typeface="微软雅黑"/>
                        </a:rPr>
                        <a:t>社</a:t>
                      </a:r>
                      <a:endParaRPr sz="2200">
                        <a:latin typeface="微软雅黑"/>
                        <a:cs typeface="微软雅黑"/>
                      </a:endParaRPr>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4">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tcPr>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r>
              <a:tr h="295275">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rowSpan="2">
                  <a:txBody>
                    <a:bodyPr vert="horz" wrap="square"/>
                    <a:lstStyle/>
                    <a:p>
                      <a:pPr marL="91440">
                        <a:lnSpc>
                          <a:spcPct val="100000"/>
                        </a:lnSpc>
                        <a:spcBef>
                          <a:spcPts val="425"/>
                        </a:spcBef>
                      </a:pPr>
                      <a:r>
                        <a:rPr sz="2200" b="1" spc="-20">
                          <a:solidFill>
                            <a:srgbClr val="CC3300"/>
                          </a:solidFill>
                          <a:latin typeface="微软雅黑"/>
                          <a:cs typeface="微软雅黑"/>
                        </a:rPr>
                        <a:t>奶制品</a:t>
                      </a:r>
                      <a:endParaRPr sz="2200">
                        <a:latin typeface="微软雅黑"/>
                        <a:cs typeface="微软雅黑"/>
                      </a:endParaRPr>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rowSpan="2">
                  <a:txBody>
                    <a:bodyPr vert="horz" wrap="square"/>
                    <a:lstStyle/>
                    <a:p>
                      <a:pPr marL="91440">
                        <a:lnSpc>
                          <a:spcPct val="100000"/>
                        </a:lnSpc>
                        <a:spcBef>
                          <a:spcPts val="425"/>
                        </a:spcBef>
                      </a:pPr>
                      <a:r>
                        <a:rPr sz="2200" b="1" spc="-20">
                          <a:solidFill>
                            <a:srgbClr val="CC3300"/>
                          </a:solidFill>
                          <a:latin typeface="微软雅黑"/>
                          <a:cs typeface="微软雅黑"/>
                        </a:rPr>
                        <a:t>便利店</a:t>
                      </a:r>
                      <a:endParaRPr sz="2200">
                        <a:latin typeface="微软雅黑"/>
                        <a:cs typeface="微软雅黑"/>
                      </a:endParaRPr>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r h="147320">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bl>
          </a:graphicData>
        </a:graphic>
      </p:graphicFrame>
      <p:sp>
        <p:nvSpPr>
          <p:cNvPr id="12" name="object 12"/>
          <p:cNvSpPr/>
          <p:nvPr/>
        </p:nvSpPr>
        <p:spPr>
          <a:xfrm>
            <a:off x="1899127" y="3188643"/>
            <a:ext cx="224154" cy="2540"/>
          </a:xfrm>
          <a:custGeom>
            <a:rect l="l" t="t" r="r" b="b"/>
            <a:pathLst>
              <a:path w="224153" h="2539">
                <a:moveTo>
                  <a:pt x="0" y="0"/>
                </a:moveTo>
                <a:lnTo>
                  <a:pt x="224159" y="2364"/>
                </a:lnTo>
              </a:path>
            </a:pathLst>
          </a:custGeom>
          <a:ln w="9525">
            <a:solidFill>
              <a:srgbClr val="000000"/>
            </a:solidFill>
          </a:ln>
        </p:spPr>
        <p:txBody>
          <a:bodyPr wrap="square" lIns="0" tIns="0" rIns="0" bIns="0" rtlCol="0"/>
          <a:lstStyle/>
          <a:p/>
        </p:txBody>
      </p:sp>
      <p:sp>
        <p:nvSpPr>
          <p:cNvPr id="13" name="object 13"/>
          <p:cNvSpPr/>
          <p:nvPr/>
        </p:nvSpPr>
        <p:spPr>
          <a:xfrm>
            <a:off x="5485684" y="2746483"/>
            <a:ext cx="2242185" cy="445134"/>
          </a:xfrm>
          <a:custGeom>
            <a:rect l="l" t="t" r="r" b="b"/>
            <a:pathLst>
              <a:path w="2242184" h="445134">
                <a:moveTo>
                  <a:pt x="0" y="0"/>
                </a:moveTo>
                <a:lnTo>
                  <a:pt x="2241597" y="0"/>
                </a:lnTo>
                <a:lnTo>
                  <a:pt x="2241597" y="444524"/>
                </a:lnTo>
                <a:lnTo>
                  <a:pt x="0" y="444524"/>
                </a:lnTo>
                <a:lnTo>
                  <a:pt x="0" y="0"/>
                </a:lnTo>
                <a:close/>
              </a:path>
            </a:pathLst>
          </a:custGeom>
          <a:ln w="9525">
            <a:solidFill>
              <a:srgbClr val="000000"/>
            </a:solidFill>
          </a:ln>
        </p:spPr>
        <p:txBody>
          <a:bodyPr wrap="square" lIns="0" tIns="0" rIns="0" bIns="0" rtlCol="0"/>
          <a:lstStyle/>
          <a:p/>
        </p:txBody>
      </p:sp>
      <p:sp>
        <p:nvSpPr>
          <p:cNvPr id="14" name="object 14"/>
          <p:cNvSpPr txBox="1"/>
          <p:nvPr/>
        </p:nvSpPr>
        <p:spPr>
          <a:xfrm>
            <a:off x="5564423" y="2788234"/>
            <a:ext cx="1981200" cy="360680"/>
          </a:xfrm>
          <a:prstGeom prst="rect">
            <a:avLst/>
          </a:prstGeom>
        </p:spPr>
        <p:txBody>
          <a:bodyPr vert="horz" wrap="square" lIns="0" tIns="12700" rIns="0" bIns="0" rtlCol="0">
            <a:spAutoFit/>
          </a:bodyPr>
          <a:lstStyle/>
          <a:p>
            <a:pPr marL="12700">
              <a:lnSpc>
                <a:spcPct val="100000"/>
              </a:lnSpc>
              <a:spcBef>
                <a:spcPts val="100"/>
              </a:spcBef>
            </a:pPr>
            <a:r>
              <a:rPr sz="2200" b="1" spc="-10">
                <a:solidFill>
                  <a:srgbClr val="CC3300"/>
                </a:solidFill>
                <a:latin typeface="微软雅黑"/>
                <a:cs typeface="微软雅黑"/>
              </a:rPr>
              <a:t>冷冻食品批发商</a:t>
            </a:r>
            <a:endParaRPr sz="2200">
              <a:latin typeface="微软雅黑"/>
              <a:cs typeface="微软雅黑"/>
            </a:endParaRPr>
          </a:p>
        </p:txBody>
      </p:sp>
      <p:sp>
        <p:nvSpPr>
          <p:cNvPr id="15" name="object 15"/>
          <p:cNvSpPr/>
          <p:nvPr/>
        </p:nvSpPr>
        <p:spPr>
          <a:xfrm>
            <a:off x="5261524" y="1713199"/>
            <a:ext cx="448945" cy="0"/>
          </a:xfrm>
          <a:custGeom>
            <a:rect l="l" t="t" r="r" b="b"/>
            <a:pathLst>
              <a:path w="448945">
                <a:moveTo>
                  <a:pt x="0" y="0"/>
                </a:moveTo>
                <a:lnTo>
                  <a:pt x="448319" y="0"/>
                </a:lnTo>
              </a:path>
            </a:pathLst>
          </a:custGeom>
          <a:ln w="9525">
            <a:solidFill>
              <a:srgbClr val="000000"/>
            </a:solidFill>
          </a:ln>
        </p:spPr>
        <p:txBody>
          <a:bodyPr wrap="square" lIns="0" tIns="0" rIns="0" bIns="0" rtlCol="0"/>
          <a:lstStyle/>
          <a:p/>
        </p:txBody>
      </p:sp>
      <p:sp>
        <p:nvSpPr>
          <p:cNvPr id="16" name="object 16"/>
          <p:cNvSpPr txBox="1"/>
          <p:nvPr/>
        </p:nvSpPr>
        <p:spPr>
          <a:xfrm>
            <a:off x="4813204" y="4221927"/>
            <a:ext cx="1342390" cy="445134"/>
          </a:xfrm>
          <a:prstGeom prst="rect">
            <a:avLst/>
          </a:prstGeom>
          <a:ln w="9525">
            <a:solidFill>
              <a:srgbClr val="000000"/>
            </a:solidFill>
          </a:ln>
        </p:spPr>
        <p:txBody>
          <a:bodyPr vert="horz" wrap="square" lIns="0" tIns="53975" rIns="0" bIns="0" rtlCol="0">
            <a:spAutoFit/>
          </a:bodyPr>
          <a:lstStyle/>
          <a:p>
            <a:pPr marL="251460">
              <a:lnSpc>
                <a:spcPct val="100000"/>
              </a:lnSpc>
              <a:spcBef>
                <a:spcPts val="425"/>
              </a:spcBef>
            </a:pPr>
            <a:r>
              <a:rPr sz="2200" b="1" spc="-20">
                <a:solidFill>
                  <a:srgbClr val="CC3300"/>
                </a:solidFill>
                <a:latin typeface="微软雅黑"/>
                <a:cs typeface="微软雅黑"/>
              </a:rPr>
              <a:t>面粉厂</a:t>
            </a:r>
            <a:endParaRPr sz="2200">
              <a:latin typeface="微软雅黑"/>
              <a:cs typeface="微软雅黑"/>
            </a:endParaRPr>
          </a:p>
        </p:txBody>
      </p:sp>
      <p:sp>
        <p:nvSpPr>
          <p:cNvPr id="17" name="object 17"/>
          <p:cNvSpPr txBox="1"/>
          <p:nvPr/>
        </p:nvSpPr>
        <p:spPr>
          <a:xfrm>
            <a:off x="4813204" y="4810685"/>
            <a:ext cx="1342390" cy="445134"/>
          </a:xfrm>
          <a:prstGeom prst="rect">
            <a:avLst/>
          </a:prstGeom>
          <a:ln w="9525">
            <a:solidFill>
              <a:srgbClr val="000000"/>
            </a:solidFill>
          </a:ln>
        </p:spPr>
        <p:txBody>
          <a:bodyPr vert="horz" wrap="square" lIns="0" tIns="53975" rIns="0" bIns="0" rtlCol="0">
            <a:spAutoFit/>
          </a:bodyPr>
          <a:lstStyle/>
          <a:p>
            <a:pPr marL="391160">
              <a:lnSpc>
                <a:spcPct val="100000"/>
              </a:lnSpc>
              <a:spcBef>
                <a:spcPts val="425"/>
              </a:spcBef>
            </a:pPr>
            <a:r>
              <a:rPr sz="2200" b="1" spc="-25">
                <a:solidFill>
                  <a:srgbClr val="CC3300"/>
                </a:solidFill>
                <a:latin typeface="微软雅黑"/>
                <a:cs typeface="微软雅黑"/>
              </a:rPr>
              <a:t>酵母</a:t>
            </a:r>
            <a:endParaRPr sz="2200">
              <a:latin typeface="微软雅黑"/>
              <a:cs typeface="微软雅黑"/>
            </a:endParaRPr>
          </a:p>
        </p:txBody>
      </p:sp>
      <p:graphicFrame>
        <p:nvGraphicFramePr>
          <p:cNvPr id="18" name="object 18"/>
          <p:cNvGraphicFramePr>
            <a:graphicFrameLocks noGrp="1"/>
          </p:cNvGraphicFramePr>
          <p:nvPr/>
        </p:nvGraphicFramePr>
        <p:xfrm>
          <a:off x="2566844" y="5397047"/>
          <a:ext cx="3593465" cy="443865"/>
        </p:xfrm>
        <a:graphic>
          <a:graphicData uri="http://schemas.openxmlformats.org/drawingml/2006/table">
            <a:tbl>
              <a:tblPr firstRow="1" bandRow="1">
                <a:tableStyleId>{2D5ABB26-0587-4C30-8999-92F81FD0307C}</a:tableStyleId>
              </a:tblPr>
              <a:tblGrid>
                <a:gridCol w="1793239"/>
                <a:gridCol w="448310"/>
                <a:gridCol w="1341754"/>
              </a:tblGrid>
              <a:tr h="295275">
                <a:tc rowSpan="2">
                  <a:txBody>
                    <a:bodyPr vert="horz" wrap="square"/>
                    <a:lstStyle/>
                    <a:p>
                      <a:pPr marL="477520">
                        <a:lnSpc>
                          <a:spcPct val="100000"/>
                        </a:lnSpc>
                        <a:spcBef>
                          <a:spcPts val="425"/>
                        </a:spcBef>
                      </a:pPr>
                      <a:r>
                        <a:rPr sz="2200" b="1" spc="-20">
                          <a:solidFill>
                            <a:srgbClr val="CC3300"/>
                          </a:solidFill>
                          <a:latin typeface="微软雅黑"/>
                          <a:cs typeface="微软雅黑"/>
                        </a:rPr>
                        <a:t>粘合剂</a:t>
                      </a:r>
                      <a:endParaRPr sz="2200">
                        <a:latin typeface="微软雅黑"/>
                        <a:cs typeface="微软雅黑"/>
                      </a:endParaRPr>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rowSpan="2">
                  <a:txBody>
                    <a:bodyPr vert="horz" wrap="square"/>
                    <a:lstStyle/>
                    <a:p>
                      <a:pPr marL="391160">
                        <a:lnSpc>
                          <a:spcPct val="100000"/>
                        </a:lnSpc>
                        <a:spcBef>
                          <a:spcPts val="425"/>
                        </a:spcBef>
                      </a:pPr>
                      <a:r>
                        <a:rPr sz="2200" b="1" spc="-25">
                          <a:solidFill>
                            <a:srgbClr val="CC3300"/>
                          </a:solidFill>
                          <a:latin typeface="微软雅黑"/>
                          <a:cs typeface="微软雅黑"/>
                        </a:rPr>
                        <a:t>包装</a:t>
                      </a:r>
                      <a:endParaRPr sz="2200">
                        <a:latin typeface="微软雅黑"/>
                        <a:cs typeface="微软雅黑"/>
                      </a:endParaRPr>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r h="148590">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bl>
          </a:graphicData>
        </a:graphic>
      </p:graphicFrame>
      <p:graphicFrame>
        <p:nvGraphicFramePr>
          <p:cNvPr id="19" name="object 19"/>
          <p:cNvGraphicFramePr>
            <a:graphicFrameLocks noGrp="1"/>
          </p:cNvGraphicFramePr>
          <p:nvPr/>
        </p:nvGraphicFramePr>
        <p:xfrm>
          <a:off x="101086" y="5988170"/>
          <a:ext cx="7855584" cy="440055"/>
        </p:xfrm>
        <a:graphic>
          <a:graphicData uri="http://schemas.openxmlformats.org/drawingml/2006/table">
            <a:tbl>
              <a:tblPr firstRow="1" bandRow="1">
                <a:tableStyleId>{2D5ABB26-0587-4C30-8999-92F81FD0307C}</a:tableStyleId>
              </a:tblPr>
              <a:tblGrid>
                <a:gridCol w="2017395"/>
                <a:gridCol w="1120775"/>
                <a:gridCol w="1793239"/>
                <a:gridCol w="1120775"/>
                <a:gridCol w="1793240"/>
              </a:tblGrid>
              <a:tr h="293370">
                <a:tc rowSpan="2">
                  <a:txBody>
                    <a:bodyPr vert="horz" wrap="square"/>
                    <a:lstStyle/>
                    <a:p>
                      <a:pPr marL="90805">
                        <a:lnSpc>
                          <a:spcPct val="100000"/>
                        </a:lnSpc>
                        <a:spcBef>
                          <a:spcPts val="425"/>
                        </a:spcBef>
                      </a:pPr>
                      <a:r>
                        <a:rPr sz="2200" b="1" spc="-10">
                          <a:solidFill>
                            <a:srgbClr val="CC3300"/>
                          </a:solidFill>
                          <a:latin typeface="微软雅黑"/>
                          <a:cs typeface="微软雅黑"/>
                        </a:rPr>
                        <a:t>新闻纸制造商</a:t>
                      </a:r>
                      <a:endParaRPr sz="2200">
                        <a:latin typeface="微软雅黑"/>
                        <a:cs typeface="微软雅黑"/>
                      </a:endParaRPr>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rowSpan="2">
                  <a:txBody>
                    <a:bodyPr vert="horz" wrap="square"/>
                    <a:lstStyle/>
                    <a:p>
                      <a:pPr algn="ctr">
                        <a:lnSpc>
                          <a:spcPct val="100000"/>
                        </a:lnSpc>
                        <a:spcBef>
                          <a:spcPts val="425"/>
                        </a:spcBef>
                      </a:pPr>
                      <a:r>
                        <a:rPr sz="2200" b="1" spc="-25">
                          <a:solidFill>
                            <a:srgbClr val="CC3300"/>
                          </a:solidFill>
                          <a:latin typeface="微软雅黑"/>
                          <a:cs typeface="微软雅黑"/>
                        </a:rPr>
                        <a:t>报社</a:t>
                      </a:r>
                      <a:endParaRPr sz="2200">
                        <a:latin typeface="微软雅黑"/>
                        <a:cs typeface="微软雅黑"/>
                      </a:endParaRPr>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lnB w="12700">
                      <a:solidFill>
                        <a:srgbClr val="000000"/>
                      </a:solidFill>
                      <a:prstDash val="solid"/>
                    </a:lnB>
                  </a:tcPr>
                </a:tc>
                <a:tc rowSpan="2">
                  <a:txBody>
                    <a:bodyPr vert="horz" wrap="square"/>
                    <a:lstStyle/>
                    <a:p>
                      <a:pPr marL="91440">
                        <a:lnSpc>
                          <a:spcPct val="100000"/>
                        </a:lnSpc>
                        <a:spcBef>
                          <a:spcPts val="425"/>
                        </a:spcBef>
                      </a:pPr>
                      <a:r>
                        <a:rPr sz="2200" b="1" spc="-10">
                          <a:solidFill>
                            <a:srgbClr val="CC3300"/>
                          </a:solidFill>
                          <a:latin typeface="微软雅黑"/>
                          <a:cs typeface="微软雅黑"/>
                        </a:rPr>
                        <a:t>报纸批发商</a:t>
                      </a:r>
                      <a:endParaRPr sz="2200">
                        <a:latin typeface="微软雅黑"/>
                        <a:cs typeface="微软雅黑"/>
                      </a:endParaRPr>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r h="146685">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12700">
                      <a:solidFill>
                        <a:srgbClr val="000000"/>
                      </a:solidFill>
                      <a:prstDash val="solid"/>
                    </a:lnT>
                  </a:tcPr>
                </a:tc>
                <a:tc vMerge="1">
                  <a:txBody>
                    <a:bodyPr vert="horz" wrap="square"/>
                    <a:lstStyle/>
                    <a:p/>
                  </a:txBody>
                  <a:tcPr marL="0" marR="0" marT="5397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bl>
          </a:graphicData>
        </a:graphic>
      </p:graphicFrame>
      <p:sp>
        <p:nvSpPr>
          <p:cNvPr id="20" name="object 20"/>
          <p:cNvSpPr/>
          <p:nvPr/>
        </p:nvSpPr>
        <p:spPr>
          <a:xfrm>
            <a:off x="4140725" y="2006396"/>
            <a:ext cx="448945" cy="1920239"/>
          </a:xfrm>
          <a:custGeom>
            <a:rect l="l" t="t" r="r" b="b"/>
            <a:pathLst>
              <a:path w="448945" h="1920239">
                <a:moveTo>
                  <a:pt x="0" y="1919968"/>
                </a:moveTo>
                <a:lnTo>
                  <a:pt x="448319" y="0"/>
                </a:lnTo>
              </a:path>
            </a:pathLst>
          </a:custGeom>
          <a:ln w="9525">
            <a:solidFill>
              <a:srgbClr val="000000"/>
            </a:solidFill>
          </a:ln>
        </p:spPr>
        <p:txBody>
          <a:bodyPr wrap="square" lIns="0" tIns="0" rIns="0" bIns="0" rtlCol="0"/>
          <a:lstStyle/>
          <a:p/>
        </p:txBody>
      </p:sp>
      <p:sp>
        <p:nvSpPr>
          <p:cNvPr id="21" name="object 21"/>
          <p:cNvSpPr/>
          <p:nvPr/>
        </p:nvSpPr>
        <p:spPr>
          <a:xfrm>
            <a:off x="5261524" y="2006396"/>
            <a:ext cx="3362960" cy="1624965"/>
          </a:xfrm>
          <a:custGeom>
            <a:rect l="l" t="t" r="r" b="b"/>
            <a:pathLst>
              <a:path w="3362959" h="1624964">
                <a:moveTo>
                  <a:pt x="0" y="0"/>
                </a:moveTo>
                <a:lnTo>
                  <a:pt x="1120798" y="740086"/>
                </a:lnTo>
              </a:path>
              <a:path w="3362959" h="1624964">
                <a:moveTo>
                  <a:pt x="2241599" y="0"/>
                </a:moveTo>
                <a:lnTo>
                  <a:pt x="3362398" y="1624407"/>
                </a:lnTo>
              </a:path>
              <a:path w="3362959" h="1624964">
                <a:moveTo>
                  <a:pt x="2465758" y="1182247"/>
                </a:moveTo>
                <a:lnTo>
                  <a:pt x="3138237" y="1624407"/>
                </a:lnTo>
              </a:path>
            </a:pathLst>
          </a:custGeom>
          <a:ln w="9525">
            <a:solidFill>
              <a:srgbClr val="000000"/>
            </a:solidFill>
          </a:ln>
        </p:spPr>
        <p:txBody>
          <a:bodyPr wrap="square" lIns="0" tIns="0" rIns="0" bIns="0" rtlCol="0"/>
          <a:lstStyle/>
          <a:p/>
        </p:txBody>
      </p:sp>
      <p:sp>
        <p:nvSpPr>
          <p:cNvPr id="22" name="object 22"/>
          <p:cNvSpPr/>
          <p:nvPr/>
        </p:nvSpPr>
        <p:spPr>
          <a:xfrm>
            <a:off x="4364885" y="4959649"/>
            <a:ext cx="448945" cy="589280"/>
          </a:xfrm>
          <a:custGeom>
            <a:rect l="l" t="t" r="r" b="b"/>
            <a:pathLst>
              <a:path w="448945" h="589279">
                <a:moveTo>
                  <a:pt x="0" y="0"/>
                </a:moveTo>
                <a:lnTo>
                  <a:pt x="448319" y="588759"/>
                </a:lnTo>
              </a:path>
            </a:pathLst>
          </a:custGeom>
          <a:ln w="9524">
            <a:solidFill>
              <a:srgbClr val="000000"/>
            </a:solidFill>
          </a:ln>
        </p:spPr>
        <p:txBody>
          <a:bodyPr wrap="square" lIns="0" tIns="0" rIns="0" bIns="0" rtlCol="0"/>
          <a:lstStyle/>
          <a:p/>
        </p:txBody>
      </p:sp>
      <p:grpSp>
        <p:nvGrpSpPr>
          <p:cNvPr id="23" name="object 23"/>
          <p:cNvGrpSpPr/>
          <p:nvPr/>
        </p:nvGrpSpPr>
        <p:grpSpPr>
          <a:xfrm>
            <a:off x="6606483" y="4068202"/>
            <a:ext cx="2470785" cy="1929764"/>
            <a:chOff x="6606483" y="4068202"/>
            <a:chExt cx="2470785" cy="1929764"/>
          </a:xfrm>
        </p:grpSpPr>
        <p:sp>
          <p:nvSpPr>
            <p:cNvPr id="24" name="object 24"/>
            <p:cNvSpPr/>
            <p:nvPr/>
          </p:nvSpPr>
          <p:spPr>
            <a:xfrm>
              <a:off x="7727283" y="4072964"/>
              <a:ext cx="1345565" cy="1920239"/>
            </a:xfrm>
            <a:custGeom>
              <a:rect l="l" t="t" r="r" b="b"/>
              <a:pathLst>
                <a:path w="1345565" h="1920239">
                  <a:moveTo>
                    <a:pt x="0" y="1919968"/>
                  </a:moveTo>
                  <a:lnTo>
                    <a:pt x="1344958" y="0"/>
                  </a:lnTo>
                </a:path>
              </a:pathLst>
            </a:custGeom>
            <a:ln w="9525">
              <a:solidFill>
                <a:srgbClr val="000000"/>
              </a:solidFill>
            </a:ln>
          </p:spPr>
          <p:txBody>
            <a:bodyPr wrap="square" lIns="0" tIns="0" rIns="0" bIns="0" rtlCol="0"/>
            <a:lstStyle/>
            <a:p/>
          </p:txBody>
        </p:sp>
        <p:sp>
          <p:nvSpPr>
            <p:cNvPr id="25" name="object 25"/>
            <p:cNvSpPr/>
            <p:nvPr/>
          </p:nvSpPr>
          <p:spPr>
            <a:xfrm>
              <a:off x="6606483" y="4368525"/>
              <a:ext cx="1793875" cy="442595"/>
            </a:xfrm>
            <a:custGeom>
              <a:rect l="l" t="t" r="r" b="b"/>
              <a:pathLst>
                <a:path w="1793875" h="442595">
                  <a:moveTo>
                    <a:pt x="1793278" y="442160"/>
                  </a:moveTo>
                  <a:lnTo>
                    <a:pt x="0" y="442160"/>
                  </a:lnTo>
                  <a:lnTo>
                    <a:pt x="0" y="0"/>
                  </a:lnTo>
                  <a:lnTo>
                    <a:pt x="1793278" y="0"/>
                  </a:lnTo>
                  <a:lnTo>
                    <a:pt x="1793278" y="442160"/>
                  </a:lnTo>
                  <a:close/>
                </a:path>
              </a:pathLst>
            </a:custGeom>
            <a:solidFill>
              <a:srgbClr val="FFFFFF"/>
            </a:solidFill>
          </p:spPr>
          <p:txBody>
            <a:bodyPr wrap="square" lIns="0" tIns="0" rIns="0" bIns="0" rtlCol="0"/>
            <a:lstStyle/>
            <a:p/>
          </p:txBody>
        </p:sp>
      </p:grpSp>
      <p:sp>
        <p:nvSpPr>
          <p:cNvPr id="26" name="object 26"/>
          <p:cNvSpPr txBox="1"/>
          <p:nvPr/>
        </p:nvSpPr>
        <p:spPr>
          <a:xfrm>
            <a:off x="6606483" y="4368525"/>
            <a:ext cx="1793875" cy="442595"/>
          </a:xfrm>
          <a:prstGeom prst="rect">
            <a:avLst/>
          </a:prstGeom>
          <a:ln w="9525">
            <a:solidFill>
              <a:srgbClr val="000000"/>
            </a:solidFill>
          </a:ln>
        </p:spPr>
        <p:txBody>
          <a:bodyPr vert="horz" wrap="square" lIns="0" tIns="53975" rIns="0" bIns="0" rtlCol="0">
            <a:spAutoFit/>
          </a:bodyPr>
          <a:lstStyle/>
          <a:p>
            <a:pPr marL="91440">
              <a:lnSpc>
                <a:spcPct val="100000"/>
              </a:lnSpc>
              <a:spcBef>
                <a:spcPts val="425"/>
              </a:spcBef>
            </a:pPr>
            <a:r>
              <a:rPr sz="2200" b="1" spc="-10">
                <a:solidFill>
                  <a:srgbClr val="CC3300"/>
                </a:solidFill>
                <a:latin typeface="微软雅黑"/>
                <a:cs typeface="微软雅黑"/>
              </a:rPr>
              <a:t>面类食品厂</a:t>
            </a:r>
            <a:endParaRPr sz="2200">
              <a:latin typeface="微软雅黑"/>
              <a:cs typeface="微软雅黑"/>
            </a:endParaRPr>
          </a:p>
        </p:txBody>
      </p:sp>
      <p:grpSp>
        <p:nvGrpSpPr>
          <p:cNvPr id="27" name="object 27"/>
          <p:cNvGrpSpPr/>
          <p:nvPr/>
        </p:nvGrpSpPr>
        <p:grpSpPr>
          <a:xfrm>
            <a:off x="6153401" y="4068202"/>
            <a:ext cx="2251710" cy="1634489"/>
            <a:chOff x="6153401" y="4068202"/>
            <a:chExt cx="2251710" cy="1634489"/>
          </a:xfrm>
        </p:grpSpPr>
        <p:sp>
          <p:nvSpPr>
            <p:cNvPr id="28" name="object 28"/>
            <p:cNvSpPr/>
            <p:nvPr/>
          </p:nvSpPr>
          <p:spPr>
            <a:xfrm>
              <a:off x="6158163" y="4517489"/>
              <a:ext cx="448945" cy="0"/>
            </a:xfrm>
            <a:custGeom>
              <a:rect l="l" t="t" r="r" b="b"/>
              <a:pathLst>
                <a:path w="448945">
                  <a:moveTo>
                    <a:pt x="0" y="0"/>
                  </a:moveTo>
                  <a:lnTo>
                    <a:pt x="448319" y="0"/>
                  </a:lnTo>
                </a:path>
              </a:pathLst>
            </a:custGeom>
            <a:ln w="9525">
              <a:solidFill>
                <a:srgbClr val="000000"/>
              </a:solidFill>
            </a:ln>
          </p:spPr>
          <p:txBody>
            <a:bodyPr wrap="square" lIns="0" tIns="0" rIns="0" bIns="0" rtlCol="0"/>
            <a:lstStyle/>
            <a:p/>
          </p:txBody>
        </p:sp>
        <p:sp>
          <p:nvSpPr>
            <p:cNvPr id="29" name="object 29"/>
            <p:cNvSpPr/>
            <p:nvPr/>
          </p:nvSpPr>
          <p:spPr>
            <a:xfrm>
              <a:off x="6158163" y="4810686"/>
              <a:ext cx="448945" cy="295910"/>
            </a:xfrm>
            <a:custGeom>
              <a:rect l="l" t="t" r="r" b="b"/>
              <a:pathLst>
                <a:path w="448945" h="295910">
                  <a:moveTo>
                    <a:pt x="0" y="295561"/>
                  </a:moveTo>
                  <a:lnTo>
                    <a:pt x="448319" y="0"/>
                  </a:lnTo>
                </a:path>
              </a:pathLst>
            </a:custGeom>
            <a:ln w="9525">
              <a:solidFill>
                <a:srgbClr val="000000"/>
              </a:solidFill>
            </a:ln>
          </p:spPr>
          <p:txBody>
            <a:bodyPr wrap="square" lIns="0" tIns="0" rIns="0" bIns="0" rtlCol="0"/>
            <a:lstStyle/>
            <a:p/>
          </p:txBody>
        </p:sp>
        <p:sp>
          <p:nvSpPr>
            <p:cNvPr id="30" name="object 30"/>
            <p:cNvSpPr/>
            <p:nvPr/>
          </p:nvSpPr>
          <p:spPr>
            <a:xfrm>
              <a:off x="6158164" y="4810685"/>
              <a:ext cx="1121410" cy="887094"/>
            </a:xfrm>
            <a:custGeom>
              <a:rect l="l" t="t" r="r" b="b"/>
              <a:pathLst>
                <a:path w="1121409" h="887094">
                  <a:moveTo>
                    <a:pt x="0" y="886685"/>
                  </a:moveTo>
                  <a:lnTo>
                    <a:pt x="1120798" y="0"/>
                  </a:lnTo>
                </a:path>
              </a:pathLst>
            </a:custGeom>
            <a:ln w="9525">
              <a:solidFill>
                <a:srgbClr val="000000"/>
              </a:solidFill>
            </a:ln>
          </p:spPr>
          <p:txBody>
            <a:bodyPr wrap="square" lIns="0" tIns="0" rIns="0" bIns="0" rtlCol="0"/>
            <a:lstStyle/>
            <a:p/>
          </p:txBody>
        </p:sp>
        <p:sp>
          <p:nvSpPr>
            <p:cNvPr id="31" name="object 31"/>
            <p:cNvSpPr/>
            <p:nvPr/>
          </p:nvSpPr>
          <p:spPr>
            <a:xfrm>
              <a:off x="7951442" y="4072964"/>
              <a:ext cx="448945" cy="295910"/>
            </a:xfrm>
            <a:custGeom>
              <a:rect l="l" t="t" r="r" b="b"/>
              <a:pathLst>
                <a:path w="448945" h="295910">
                  <a:moveTo>
                    <a:pt x="0" y="295561"/>
                  </a:moveTo>
                  <a:lnTo>
                    <a:pt x="448319" y="0"/>
                  </a:lnTo>
                </a:path>
              </a:pathLst>
            </a:custGeom>
            <a:ln w="9525">
              <a:solidFill>
                <a:srgbClr val="000000"/>
              </a:solidFill>
            </a:ln>
          </p:spPr>
          <p:txBody>
            <a:bodyPr wrap="square" lIns="0" tIns="0" rIns="0" bIns="0" rtlCol="0"/>
            <a:lstStyle/>
            <a:p/>
          </p:txBody>
        </p:sp>
      </p:grpSp>
      <p:sp>
        <p:nvSpPr>
          <p:cNvPr id="32" name="object 32"/>
          <p:cNvSpPr txBox="1">
            <a:spLocks noGrp="1"/>
          </p:cNvSpPr>
          <p:nvPr>
            <p:ph type="title"/>
          </p:nvPr>
        </p:nvSpPr>
        <p:spPr>
          <a:xfrm>
            <a:off x="3475037" y="304482"/>
            <a:ext cx="2514600" cy="452120"/>
          </a:xfrm>
          <a:prstGeom prst="rect">
            <a:avLst/>
          </a:prstGeom>
        </p:spPr>
        <p:txBody>
          <a:bodyPr vert="horz" wrap="square" lIns="0" tIns="12700" rIns="0" bIns="0" rtlCol="0">
            <a:spAutoFit/>
          </a:bodyPr>
          <a:lstStyle/>
          <a:p>
            <a:pPr marL="12700">
              <a:lnSpc>
                <a:spcPct val="100000"/>
              </a:lnSpc>
              <a:spcBef>
                <a:spcPts val="100"/>
              </a:spcBef>
            </a:pPr>
            <a:r>
              <a:rPr spc="-10">
                <a:solidFill>
                  <a:srgbClr val="000000"/>
                </a:solidFill>
                <a:latin typeface="Microsoft JhengHei"/>
                <a:cs typeface="Microsoft JhengHei"/>
              </a:rPr>
              <a:t>便利店的供应链</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539750" y="3344862"/>
            <a:ext cx="1466850" cy="660400"/>
          </a:xfrm>
          <a:custGeom>
            <a:rect l="l" t="t" r="r" b="b"/>
            <a:pathLst>
              <a:path w="1466850" h="660400">
                <a:moveTo>
                  <a:pt x="0" y="0"/>
                </a:moveTo>
                <a:lnTo>
                  <a:pt x="1466850" y="0"/>
                </a:lnTo>
                <a:lnTo>
                  <a:pt x="1466850" y="660400"/>
                </a:lnTo>
                <a:lnTo>
                  <a:pt x="0" y="660400"/>
                </a:lnTo>
                <a:lnTo>
                  <a:pt x="0" y="0"/>
                </a:lnTo>
                <a:close/>
              </a:path>
            </a:pathLst>
          </a:custGeom>
          <a:ln w="12700">
            <a:solidFill>
              <a:srgbClr val="000000"/>
            </a:solidFill>
          </a:ln>
        </p:spPr>
        <p:txBody>
          <a:bodyPr wrap="square" lIns="0" tIns="0" rIns="0" bIns="0" rtlCol="0"/>
          <a:lstStyle/>
          <a:p/>
        </p:txBody>
      </p:sp>
      <p:sp>
        <p:nvSpPr>
          <p:cNvPr id="3" name="object 3"/>
          <p:cNvSpPr txBox="1"/>
          <p:nvPr/>
        </p:nvSpPr>
        <p:spPr>
          <a:xfrm>
            <a:off x="498475" y="3489007"/>
            <a:ext cx="15494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塑料制造商</a:t>
            </a:r>
            <a:endParaRPr sz="2400">
              <a:latin typeface="微软雅黑"/>
              <a:cs typeface="微软雅黑"/>
            </a:endParaRPr>
          </a:p>
        </p:txBody>
      </p:sp>
      <p:sp>
        <p:nvSpPr>
          <p:cNvPr id="4" name="object 4"/>
          <p:cNvSpPr txBox="1"/>
          <p:nvPr/>
        </p:nvSpPr>
        <p:spPr>
          <a:xfrm>
            <a:off x="0" y="5084762"/>
            <a:ext cx="2195830" cy="792480"/>
          </a:xfrm>
          <a:prstGeom prst="rect">
            <a:avLst/>
          </a:prstGeom>
          <a:ln w="12700">
            <a:solidFill>
              <a:srgbClr val="000000"/>
            </a:solidFill>
          </a:ln>
        </p:spPr>
        <p:txBody>
          <a:bodyPr vert="horz" wrap="square" lIns="0" tIns="39370" rIns="0" bIns="0" rtlCol="0">
            <a:spAutoFit/>
          </a:bodyPr>
          <a:lstStyle/>
          <a:p>
            <a:pPr marL="30480">
              <a:lnSpc>
                <a:spcPct val="100000"/>
              </a:lnSpc>
              <a:spcBef>
                <a:spcPts val="310"/>
              </a:spcBef>
            </a:pPr>
            <a:r>
              <a:rPr sz="2400" b="1" spc="-10">
                <a:latin typeface="微软雅黑"/>
                <a:cs typeface="微软雅黑"/>
              </a:rPr>
              <a:t>化工产品制造商</a:t>
            </a:r>
            <a:endParaRPr sz="2400">
              <a:latin typeface="微软雅黑"/>
              <a:cs typeface="微软雅黑"/>
            </a:endParaRPr>
          </a:p>
          <a:p>
            <a:pPr marL="30480">
              <a:lnSpc>
                <a:spcPct val="100000"/>
              </a:lnSpc>
            </a:pPr>
            <a:r>
              <a:rPr sz="2400" b="1">
                <a:latin typeface="微软雅黑"/>
                <a:cs typeface="微软雅黑"/>
              </a:rPr>
              <a:t>（如石油公司</a:t>
            </a:r>
            <a:r>
              <a:rPr sz="2400" b="1" spc="-50">
                <a:latin typeface="微软雅黑"/>
                <a:cs typeface="微软雅黑"/>
              </a:rPr>
              <a:t>）</a:t>
            </a:r>
            <a:endParaRPr sz="2400">
              <a:latin typeface="微软雅黑"/>
              <a:cs typeface="微软雅黑"/>
            </a:endParaRPr>
          </a:p>
        </p:txBody>
      </p:sp>
      <p:sp>
        <p:nvSpPr>
          <p:cNvPr id="5" name="object 5"/>
          <p:cNvSpPr/>
          <p:nvPr/>
        </p:nvSpPr>
        <p:spPr>
          <a:xfrm>
            <a:off x="2339975" y="3357562"/>
            <a:ext cx="1478280" cy="719455"/>
          </a:xfrm>
          <a:custGeom>
            <a:rect l="l" t="t" r="r" b="b"/>
            <a:pathLst>
              <a:path w="1478279" h="719454">
                <a:moveTo>
                  <a:pt x="0" y="0"/>
                </a:moveTo>
                <a:lnTo>
                  <a:pt x="1477962" y="0"/>
                </a:lnTo>
                <a:lnTo>
                  <a:pt x="1477962" y="719137"/>
                </a:lnTo>
                <a:lnTo>
                  <a:pt x="0" y="719137"/>
                </a:lnTo>
                <a:lnTo>
                  <a:pt x="0" y="0"/>
                </a:lnTo>
                <a:close/>
              </a:path>
            </a:pathLst>
          </a:custGeom>
          <a:ln w="12700">
            <a:solidFill>
              <a:srgbClr val="000000"/>
            </a:solidFill>
          </a:ln>
        </p:spPr>
        <p:txBody>
          <a:bodyPr wrap="square" lIns="0" tIns="0" rIns="0" bIns="0" rtlCol="0"/>
          <a:lstStyle/>
          <a:p/>
        </p:txBody>
      </p:sp>
      <p:sp>
        <p:nvSpPr>
          <p:cNvPr id="6" name="object 6"/>
          <p:cNvSpPr txBox="1"/>
          <p:nvPr/>
        </p:nvSpPr>
        <p:spPr>
          <a:xfrm>
            <a:off x="2304256" y="3531076"/>
            <a:ext cx="15494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包装制造商</a:t>
            </a:r>
            <a:endParaRPr sz="2400">
              <a:latin typeface="微软雅黑"/>
              <a:cs typeface="微软雅黑"/>
            </a:endParaRPr>
          </a:p>
        </p:txBody>
      </p:sp>
      <p:sp>
        <p:nvSpPr>
          <p:cNvPr id="7" name="object 7"/>
          <p:cNvSpPr txBox="1"/>
          <p:nvPr/>
        </p:nvSpPr>
        <p:spPr>
          <a:xfrm>
            <a:off x="5364162" y="3430587"/>
            <a:ext cx="2216150" cy="1006475"/>
          </a:xfrm>
          <a:prstGeom prst="rect">
            <a:avLst/>
          </a:prstGeom>
          <a:ln w="12700">
            <a:solidFill>
              <a:srgbClr val="000000"/>
            </a:solidFill>
          </a:ln>
        </p:spPr>
        <p:txBody>
          <a:bodyPr vert="horz" wrap="square" lIns="0" tIns="146685" rIns="0" bIns="0" rtlCol="0">
            <a:spAutoFit/>
          </a:bodyPr>
          <a:lstStyle/>
          <a:p>
            <a:pPr marL="41275">
              <a:lnSpc>
                <a:spcPct val="100000"/>
              </a:lnSpc>
              <a:spcBef>
                <a:spcPts val="1155"/>
              </a:spcBef>
            </a:pPr>
            <a:r>
              <a:rPr sz="2400" b="1" spc="-10">
                <a:latin typeface="微软雅黑"/>
                <a:cs typeface="微软雅黑"/>
              </a:rPr>
              <a:t>化工产品制造商</a:t>
            </a:r>
            <a:endParaRPr sz="2400">
              <a:latin typeface="微软雅黑"/>
              <a:cs typeface="微软雅黑"/>
            </a:endParaRPr>
          </a:p>
          <a:p>
            <a:pPr marL="41275">
              <a:lnSpc>
                <a:spcPct val="100000"/>
              </a:lnSpc>
            </a:pPr>
            <a:r>
              <a:rPr sz="2400" b="1">
                <a:latin typeface="微软雅黑"/>
                <a:cs typeface="微软雅黑"/>
              </a:rPr>
              <a:t>（如石油公司</a:t>
            </a:r>
            <a:r>
              <a:rPr sz="2400" b="1" spc="-50">
                <a:latin typeface="微软雅黑"/>
                <a:cs typeface="微软雅黑"/>
              </a:rPr>
              <a:t>）</a:t>
            </a:r>
            <a:endParaRPr sz="2400">
              <a:latin typeface="微软雅黑"/>
              <a:cs typeface="微软雅黑"/>
            </a:endParaRPr>
          </a:p>
        </p:txBody>
      </p:sp>
      <p:sp>
        <p:nvSpPr>
          <p:cNvPr id="8" name="object 8"/>
          <p:cNvSpPr/>
          <p:nvPr/>
        </p:nvSpPr>
        <p:spPr>
          <a:xfrm>
            <a:off x="2411413" y="5013325"/>
            <a:ext cx="1513205" cy="863600"/>
          </a:xfrm>
          <a:custGeom>
            <a:rect l="l" t="t" r="r" b="b"/>
            <a:pathLst>
              <a:path w="1513204" h="863600">
                <a:moveTo>
                  <a:pt x="0" y="0"/>
                </a:moveTo>
                <a:lnTo>
                  <a:pt x="1512886" y="0"/>
                </a:lnTo>
                <a:lnTo>
                  <a:pt x="1512886" y="863600"/>
                </a:lnTo>
                <a:lnTo>
                  <a:pt x="0" y="863600"/>
                </a:lnTo>
                <a:lnTo>
                  <a:pt x="0" y="0"/>
                </a:lnTo>
                <a:close/>
              </a:path>
            </a:pathLst>
          </a:custGeom>
          <a:ln w="12700">
            <a:solidFill>
              <a:srgbClr val="000000"/>
            </a:solidFill>
          </a:ln>
        </p:spPr>
        <p:txBody>
          <a:bodyPr wrap="square" lIns="0" tIns="0" rIns="0" bIns="0" rtlCol="0"/>
          <a:lstStyle/>
          <a:p/>
        </p:txBody>
      </p:sp>
      <p:sp>
        <p:nvSpPr>
          <p:cNvPr id="9" name="object 9"/>
          <p:cNvSpPr txBox="1"/>
          <p:nvPr/>
        </p:nvSpPr>
        <p:spPr>
          <a:xfrm>
            <a:off x="2393156" y="5259070"/>
            <a:ext cx="15494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纸品制造商</a:t>
            </a:r>
            <a:endParaRPr sz="2400">
              <a:latin typeface="微软雅黑"/>
              <a:cs typeface="微软雅黑"/>
            </a:endParaRPr>
          </a:p>
        </p:txBody>
      </p:sp>
      <p:sp>
        <p:nvSpPr>
          <p:cNvPr id="10" name="object 10"/>
          <p:cNvSpPr txBox="1"/>
          <p:nvPr/>
        </p:nvSpPr>
        <p:spPr>
          <a:xfrm>
            <a:off x="4751387" y="5060950"/>
            <a:ext cx="1333500" cy="600075"/>
          </a:xfrm>
          <a:prstGeom prst="rect">
            <a:avLst/>
          </a:prstGeom>
          <a:ln w="12700">
            <a:solidFill>
              <a:srgbClr val="000000"/>
            </a:solidFill>
          </a:ln>
        </p:spPr>
        <p:txBody>
          <a:bodyPr vert="horz" wrap="square" lIns="0" tIns="126364" rIns="0" bIns="0" rtlCol="0">
            <a:spAutoFit/>
          </a:bodyPr>
          <a:lstStyle/>
          <a:p>
            <a:pPr marL="57150">
              <a:lnSpc>
                <a:spcPct val="100000"/>
              </a:lnSpc>
              <a:spcBef>
                <a:spcPts val="994"/>
              </a:spcBef>
            </a:pPr>
            <a:r>
              <a:rPr sz="2400" b="1" spc="-15">
                <a:latin typeface="微软雅黑"/>
                <a:cs typeface="微软雅黑"/>
              </a:rPr>
              <a:t>木材工业</a:t>
            </a:r>
            <a:endParaRPr sz="2400">
              <a:latin typeface="微软雅黑"/>
              <a:cs typeface="微软雅黑"/>
            </a:endParaRPr>
          </a:p>
        </p:txBody>
      </p:sp>
      <p:sp>
        <p:nvSpPr>
          <p:cNvPr id="11" name="object 11"/>
          <p:cNvSpPr/>
          <p:nvPr/>
        </p:nvSpPr>
        <p:spPr>
          <a:xfrm>
            <a:off x="1277861" y="2228849"/>
            <a:ext cx="3474085" cy="3116580"/>
          </a:xfrm>
          <a:custGeom>
            <a:rect l="l" t="t" r="r" b="b"/>
            <a:pathLst>
              <a:path w="3474085" h="3116579">
                <a:moveTo>
                  <a:pt x="50800" y="1766925"/>
                </a:moveTo>
                <a:lnTo>
                  <a:pt x="36855" y="1738947"/>
                </a:lnTo>
                <a:lnTo>
                  <a:pt x="25476" y="1716087"/>
                </a:lnTo>
                <a:lnTo>
                  <a:pt x="0" y="1766862"/>
                </a:lnTo>
                <a:lnTo>
                  <a:pt x="19050" y="1766887"/>
                </a:lnTo>
                <a:lnTo>
                  <a:pt x="17538" y="2832100"/>
                </a:lnTo>
                <a:lnTo>
                  <a:pt x="30226" y="2832112"/>
                </a:lnTo>
                <a:lnTo>
                  <a:pt x="31750" y="1766900"/>
                </a:lnTo>
                <a:lnTo>
                  <a:pt x="50800" y="1766925"/>
                </a:lnTo>
                <a:close/>
              </a:path>
              <a:path w="3474085" h="3116579">
                <a:moveTo>
                  <a:pt x="50800" y="50838"/>
                </a:moveTo>
                <a:lnTo>
                  <a:pt x="36855" y="22847"/>
                </a:lnTo>
                <a:lnTo>
                  <a:pt x="25476" y="0"/>
                </a:lnTo>
                <a:lnTo>
                  <a:pt x="0" y="50774"/>
                </a:lnTo>
                <a:lnTo>
                  <a:pt x="19050" y="50800"/>
                </a:lnTo>
                <a:lnTo>
                  <a:pt x="17538" y="1116012"/>
                </a:lnTo>
                <a:lnTo>
                  <a:pt x="30226" y="1116025"/>
                </a:lnTo>
                <a:lnTo>
                  <a:pt x="31750" y="50812"/>
                </a:lnTo>
                <a:lnTo>
                  <a:pt x="50800" y="50838"/>
                </a:lnTo>
                <a:close/>
              </a:path>
              <a:path w="3474085" h="3116579">
                <a:moveTo>
                  <a:pt x="1931987" y="1766925"/>
                </a:moveTo>
                <a:lnTo>
                  <a:pt x="1918042" y="1738947"/>
                </a:lnTo>
                <a:lnTo>
                  <a:pt x="1906663" y="1716087"/>
                </a:lnTo>
                <a:lnTo>
                  <a:pt x="1881187" y="1766862"/>
                </a:lnTo>
                <a:lnTo>
                  <a:pt x="1900237" y="1766887"/>
                </a:lnTo>
                <a:lnTo>
                  <a:pt x="1898726" y="2832100"/>
                </a:lnTo>
                <a:lnTo>
                  <a:pt x="1911426" y="2832112"/>
                </a:lnTo>
                <a:lnTo>
                  <a:pt x="1912937" y="1766900"/>
                </a:lnTo>
                <a:lnTo>
                  <a:pt x="1931987" y="1766925"/>
                </a:lnTo>
                <a:close/>
              </a:path>
              <a:path w="3474085" h="3116579">
                <a:moveTo>
                  <a:pt x="3473539" y="3095625"/>
                </a:moveTo>
                <a:lnTo>
                  <a:pt x="3473513" y="3082925"/>
                </a:lnTo>
                <a:lnTo>
                  <a:pt x="2662301" y="3084423"/>
                </a:lnTo>
                <a:lnTo>
                  <a:pt x="2662263" y="3065373"/>
                </a:lnTo>
                <a:lnTo>
                  <a:pt x="2611513" y="3090875"/>
                </a:lnTo>
                <a:lnTo>
                  <a:pt x="2624175" y="3097174"/>
                </a:lnTo>
                <a:lnTo>
                  <a:pt x="2662351" y="3116173"/>
                </a:lnTo>
                <a:lnTo>
                  <a:pt x="2662313" y="3097123"/>
                </a:lnTo>
                <a:lnTo>
                  <a:pt x="3473539" y="3095625"/>
                </a:lnTo>
                <a:close/>
              </a:path>
            </a:pathLst>
          </a:custGeom>
          <a:solidFill>
            <a:srgbClr val="000000"/>
          </a:solidFill>
        </p:spPr>
        <p:txBody>
          <a:bodyPr wrap="square" lIns="0" tIns="0" rIns="0" bIns="0" rtlCol="0"/>
          <a:lstStyle/>
          <a:p/>
        </p:txBody>
      </p:sp>
      <p:sp>
        <p:nvSpPr>
          <p:cNvPr id="12" name="object 12"/>
          <p:cNvSpPr txBox="1"/>
          <p:nvPr/>
        </p:nvSpPr>
        <p:spPr>
          <a:xfrm>
            <a:off x="179388" y="1412875"/>
            <a:ext cx="1532255" cy="815975"/>
          </a:xfrm>
          <a:prstGeom prst="rect">
            <a:avLst/>
          </a:prstGeom>
          <a:ln w="12700">
            <a:solidFill>
              <a:srgbClr val="000000"/>
            </a:solidFill>
          </a:ln>
        </p:spPr>
        <p:txBody>
          <a:bodyPr vert="horz" wrap="square" lIns="0" tIns="51435" rIns="0" bIns="0" rtlCol="0">
            <a:spAutoFit/>
          </a:bodyPr>
          <a:lstStyle/>
          <a:p>
            <a:pPr marL="156210" marR="148590">
              <a:lnSpc>
                <a:spcPct val="100000"/>
              </a:lnSpc>
              <a:spcBef>
                <a:spcPts val="405"/>
              </a:spcBef>
            </a:pPr>
            <a:r>
              <a:rPr sz="2400" b="1" spc="-15">
                <a:latin typeface="微软雅黑"/>
                <a:cs typeface="微软雅黑"/>
              </a:rPr>
              <a:t>保洁或其它制造商</a:t>
            </a:r>
            <a:endParaRPr sz="2400">
              <a:latin typeface="微软雅黑"/>
              <a:cs typeface="微软雅黑"/>
            </a:endParaRPr>
          </a:p>
        </p:txBody>
      </p:sp>
      <p:sp>
        <p:nvSpPr>
          <p:cNvPr id="13" name="object 13"/>
          <p:cNvSpPr/>
          <p:nvPr/>
        </p:nvSpPr>
        <p:spPr>
          <a:xfrm>
            <a:off x="2339975" y="1268412"/>
            <a:ext cx="1784350" cy="960755"/>
          </a:xfrm>
          <a:custGeom>
            <a:rect l="l" t="t" r="r" b="b"/>
            <a:pathLst>
              <a:path w="1784350" h="960755">
                <a:moveTo>
                  <a:pt x="0" y="0"/>
                </a:moveTo>
                <a:lnTo>
                  <a:pt x="1784350" y="0"/>
                </a:lnTo>
                <a:lnTo>
                  <a:pt x="1784350" y="960436"/>
                </a:lnTo>
                <a:lnTo>
                  <a:pt x="0" y="960436"/>
                </a:lnTo>
                <a:lnTo>
                  <a:pt x="0" y="0"/>
                </a:lnTo>
                <a:close/>
              </a:path>
            </a:pathLst>
          </a:custGeom>
          <a:ln w="12700">
            <a:solidFill>
              <a:srgbClr val="000000"/>
            </a:solidFill>
          </a:ln>
        </p:spPr>
        <p:txBody>
          <a:bodyPr wrap="square" lIns="0" tIns="0" rIns="0" bIns="0" rtlCol="0"/>
          <a:lstStyle/>
          <a:p/>
        </p:txBody>
      </p:sp>
      <p:sp>
        <p:nvSpPr>
          <p:cNvPr id="14" name="object 14"/>
          <p:cNvSpPr txBox="1"/>
          <p:nvPr/>
        </p:nvSpPr>
        <p:spPr>
          <a:xfrm>
            <a:off x="2457450" y="1379696"/>
            <a:ext cx="15494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沃尔玛或第</a:t>
            </a:r>
            <a:endParaRPr sz="2400">
              <a:latin typeface="微软雅黑"/>
              <a:cs typeface="微软雅黑"/>
            </a:endParaRPr>
          </a:p>
        </p:txBody>
      </p:sp>
      <p:sp>
        <p:nvSpPr>
          <p:cNvPr id="15" name="object 15"/>
          <p:cNvSpPr txBox="1"/>
          <p:nvPr/>
        </p:nvSpPr>
        <p:spPr>
          <a:xfrm>
            <a:off x="2305050" y="1745456"/>
            <a:ext cx="18542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三方分销中心</a:t>
            </a:r>
            <a:endParaRPr sz="2400">
              <a:latin typeface="微软雅黑"/>
              <a:cs typeface="微软雅黑"/>
            </a:endParaRPr>
          </a:p>
        </p:txBody>
      </p:sp>
      <p:sp>
        <p:nvSpPr>
          <p:cNvPr id="16" name="object 16"/>
          <p:cNvSpPr/>
          <p:nvPr/>
        </p:nvSpPr>
        <p:spPr>
          <a:xfrm>
            <a:off x="4699000" y="1268412"/>
            <a:ext cx="1457325" cy="889000"/>
          </a:xfrm>
          <a:custGeom>
            <a:rect l="l" t="t" r="r" b="b"/>
            <a:pathLst>
              <a:path w="1457325" h="889000">
                <a:moveTo>
                  <a:pt x="0" y="0"/>
                </a:moveTo>
                <a:lnTo>
                  <a:pt x="1457325" y="0"/>
                </a:lnTo>
                <a:lnTo>
                  <a:pt x="1457325" y="889000"/>
                </a:lnTo>
                <a:lnTo>
                  <a:pt x="0" y="889000"/>
                </a:lnTo>
                <a:lnTo>
                  <a:pt x="0" y="0"/>
                </a:lnTo>
                <a:close/>
              </a:path>
            </a:pathLst>
          </a:custGeom>
          <a:ln w="12700">
            <a:solidFill>
              <a:srgbClr val="000000"/>
            </a:solidFill>
          </a:ln>
        </p:spPr>
        <p:txBody>
          <a:bodyPr wrap="square" lIns="0" tIns="0" rIns="0" bIns="0" rtlCol="0"/>
          <a:lstStyle/>
          <a:p/>
        </p:txBody>
      </p:sp>
      <p:sp>
        <p:nvSpPr>
          <p:cNvPr id="17" name="object 17"/>
          <p:cNvSpPr txBox="1"/>
          <p:nvPr/>
        </p:nvSpPr>
        <p:spPr>
          <a:xfrm>
            <a:off x="4652962" y="1526857"/>
            <a:ext cx="15494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沃尔玛商店</a:t>
            </a:r>
            <a:endParaRPr sz="2400">
              <a:latin typeface="微软雅黑"/>
              <a:cs typeface="微软雅黑"/>
            </a:endParaRPr>
          </a:p>
        </p:txBody>
      </p:sp>
      <p:sp>
        <p:nvSpPr>
          <p:cNvPr id="18" name="object 18"/>
          <p:cNvSpPr/>
          <p:nvPr/>
        </p:nvSpPr>
        <p:spPr>
          <a:xfrm>
            <a:off x="6783388" y="1196975"/>
            <a:ext cx="2360930" cy="1224280"/>
          </a:xfrm>
          <a:custGeom>
            <a:rect l="l" t="t" r="r" b="b"/>
            <a:pathLst>
              <a:path w="2360929" h="1224280">
                <a:moveTo>
                  <a:pt x="0" y="0"/>
                </a:moveTo>
                <a:lnTo>
                  <a:pt x="2360612" y="0"/>
                </a:lnTo>
                <a:lnTo>
                  <a:pt x="2360612" y="1223963"/>
                </a:lnTo>
                <a:lnTo>
                  <a:pt x="0" y="1223963"/>
                </a:lnTo>
                <a:lnTo>
                  <a:pt x="0" y="0"/>
                </a:lnTo>
                <a:close/>
              </a:path>
            </a:pathLst>
          </a:custGeom>
          <a:ln w="12700">
            <a:solidFill>
              <a:srgbClr val="000000"/>
            </a:solidFill>
          </a:ln>
        </p:spPr>
        <p:txBody>
          <a:bodyPr wrap="square" lIns="0" tIns="0" rIns="0" bIns="0" rtlCol="0"/>
          <a:lstStyle/>
          <a:p/>
        </p:txBody>
      </p:sp>
      <p:sp>
        <p:nvSpPr>
          <p:cNvPr id="19" name="object 19"/>
          <p:cNvSpPr txBox="1"/>
          <p:nvPr/>
        </p:nvSpPr>
        <p:spPr>
          <a:xfrm>
            <a:off x="6884194" y="1440021"/>
            <a:ext cx="21590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顾客需要洗涤剂</a:t>
            </a:r>
            <a:endParaRPr sz="2400">
              <a:latin typeface="微软雅黑"/>
              <a:cs typeface="微软雅黑"/>
            </a:endParaRPr>
          </a:p>
        </p:txBody>
      </p:sp>
      <p:sp>
        <p:nvSpPr>
          <p:cNvPr id="20" name="object 20"/>
          <p:cNvSpPr txBox="1"/>
          <p:nvPr/>
        </p:nvSpPr>
        <p:spPr>
          <a:xfrm>
            <a:off x="6731794" y="1805781"/>
            <a:ext cx="24638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并走进沃尔玛商店</a:t>
            </a:r>
            <a:endParaRPr sz="2400">
              <a:latin typeface="微软雅黑"/>
              <a:cs typeface="微软雅黑"/>
            </a:endParaRPr>
          </a:p>
        </p:txBody>
      </p:sp>
      <p:sp>
        <p:nvSpPr>
          <p:cNvPr id="21" name="object 21"/>
          <p:cNvSpPr/>
          <p:nvPr/>
        </p:nvSpPr>
        <p:spPr>
          <a:xfrm>
            <a:off x="1757337" y="1862010"/>
            <a:ext cx="5026660" cy="82550"/>
          </a:xfrm>
          <a:custGeom>
            <a:rect l="l" t="t" r="r" b="b"/>
            <a:pathLst>
              <a:path w="5026659" h="82550">
                <a:moveTo>
                  <a:pt x="627087" y="25539"/>
                </a:moveTo>
                <a:lnTo>
                  <a:pt x="576351" y="0"/>
                </a:lnTo>
                <a:lnTo>
                  <a:pt x="576300" y="19050"/>
                </a:lnTo>
                <a:lnTo>
                  <a:pt x="38" y="17589"/>
                </a:lnTo>
                <a:lnTo>
                  <a:pt x="0" y="30289"/>
                </a:lnTo>
                <a:lnTo>
                  <a:pt x="576262" y="31750"/>
                </a:lnTo>
                <a:lnTo>
                  <a:pt x="576211" y="50800"/>
                </a:lnTo>
                <a:lnTo>
                  <a:pt x="614413" y="31826"/>
                </a:lnTo>
                <a:lnTo>
                  <a:pt x="627087" y="25539"/>
                </a:lnTo>
                <a:close/>
              </a:path>
              <a:path w="5026659" h="82550">
                <a:moveTo>
                  <a:pt x="2935313" y="57289"/>
                </a:moveTo>
                <a:lnTo>
                  <a:pt x="2884576" y="31737"/>
                </a:lnTo>
                <a:lnTo>
                  <a:pt x="2884525" y="50787"/>
                </a:lnTo>
                <a:lnTo>
                  <a:pt x="2367000" y="49339"/>
                </a:lnTo>
                <a:lnTo>
                  <a:pt x="2366962" y="62039"/>
                </a:lnTo>
                <a:lnTo>
                  <a:pt x="2884487" y="63487"/>
                </a:lnTo>
                <a:lnTo>
                  <a:pt x="2884436" y="82537"/>
                </a:lnTo>
                <a:lnTo>
                  <a:pt x="2922651" y="63563"/>
                </a:lnTo>
                <a:lnTo>
                  <a:pt x="2935313" y="57289"/>
                </a:lnTo>
                <a:close/>
              </a:path>
              <a:path w="5026659" h="82550">
                <a:moveTo>
                  <a:pt x="5026050" y="25539"/>
                </a:moveTo>
                <a:lnTo>
                  <a:pt x="4975301" y="25"/>
                </a:lnTo>
                <a:lnTo>
                  <a:pt x="4975263" y="19075"/>
                </a:lnTo>
                <a:lnTo>
                  <a:pt x="4321213" y="17589"/>
                </a:lnTo>
                <a:lnTo>
                  <a:pt x="4321175" y="30289"/>
                </a:lnTo>
                <a:lnTo>
                  <a:pt x="4975225" y="31775"/>
                </a:lnTo>
                <a:lnTo>
                  <a:pt x="4975187" y="50812"/>
                </a:lnTo>
                <a:lnTo>
                  <a:pt x="5013376" y="31826"/>
                </a:lnTo>
                <a:lnTo>
                  <a:pt x="5026050" y="25539"/>
                </a:lnTo>
                <a:close/>
              </a:path>
            </a:pathLst>
          </a:custGeom>
          <a:solidFill>
            <a:srgbClr val="000000"/>
          </a:solidFill>
        </p:spPr>
        <p:txBody>
          <a:bodyPr wrap="square" lIns="0" tIns="0" rIns="0" bIns="0" rtlCol="0"/>
          <a:lstStyle/>
          <a:p/>
        </p:txBody>
      </p:sp>
      <p:grpSp>
        <p:nvGrpSpPr>
          <p:cNvPr id="22" name="object 22"/>
          <p:cNvGrpSpPr/>
          <p:nvPr/>
        </p:nvGrpSpPr>
        <p:grpSpPr>
          <a:xfrm>
            <a:off x="1301750" y="2892409"/>
            <a:ext cx="5183505" cy="544830"/>
            <a:chOff x="1301750" y="2892409"/>
            <a:chExt cx="5183505" cy="544830"/>
          </a:xfrm>
        </p:grpSpPr>
        <p:sp>
          <p:nvSpPr>
            <p:cNvPr id="23" name="object 23"/>
            <p:cNvSpPr/>
            <p:nvPr/>
          </p:nvSpPr>
          <p:spPr>
            <a:xfrm>
              <a:off x="6477000" y="2916238"/>
              <a:ext cx="1905" cy="514350"/>
            </a:xfrm>
            <a:custGeom>
              <a:rect l="l" t="t" r="r" b="b"/>
              <a:pathLst>
                <a:path w="1904" h="514350">
                  <a:moveTo>
                    <a:pt x="0" y="0"/>
                  </a:moveTo>
                  <a:lnTo>
                    <a:pt x="1587" y="514349"/>
                  </a:lnTo>
                </a:path>
              </a:pathLst>
            </a:custGeom>
            <a:ln w="12699">
              <a:solidFill>
                <a:srgbClr val="000000"/>
              </a:solidFill>
            </a:ln>
          </p:spPr>
          <p:txBody>
            <a:bodyPr wrap="square" lIns="0" tIns="0" rIns="0" bIns="0" rtlCol="0"/>
            <a:lstStyle/>
            <a:p/>
          </p:txBody>
        </p:sp>
        <p:sp>
          <p:nvSpPr>
            <p:cNvPr id="24" name="object 24"/>
            <p:cNvSpPr/>
            <p:nvPr/>
          </p:nvSpPr>
          <p:spPr>
            <a:xfrm>
              <a:off x="1301750" y="2892412"/>
              <a:ext cx="5175250" cy="452755"/>
            </a:xfrm>
            <a:custGeom>
              <a:rect l="l" t="t" r="r" b="b"/>
              <a:pathLst>
                <a:path w="5175250" h="452754">
                  <a:moveTo>
                    <a:pt x="5175250" y="30187"/>
                  </a:moveTo>
                  <a:lnTo>
                    <a:pt x="5175237" y="17487"/>
                  </a:lnTo>
                  <a:lnTo>
                    <a:pt x="50787" y="19050"/>
                  </a:lnTo>
                  <a:lnTo>
                    <a:pt x="50787" y="0"/>
                  </a:lnTo>
                  <a:lnTo>
                    <a:pt x="0" y="25412"/>
                  </a:lnTo>
                  <a:lnTo>
                    <a:pt x="12687" y="31762"/>
                  </a:lnTo>
                  <a:lnTo>
                    <a:pt x="50800" y="50800"/>
                  </a:lnTo>
                  <a:lnTo>
                    <a:pt x="50800" y="31750"/>
                  </a:lnTo>
                  <a:lnTo>
                    <a:pt x="1879053" y="31203"/>
                  </a:lnTo>
                  <a:lnTo>
                    <a:pt x="1857184" y="74536"/>
                  </a:lnTo>
                  <a:lnTo>
                    <a:pt x="1876234" y="74612"/>
                  </a:lnTo>
                  <a:lnTo>
                    <a:pt x="1874837" y="452437"/>
                  </a:lnTo>
                  <a:lnTo>
                    <a:pt x="1887537" y="452475"/>
                  </a:lnTo>
                  <a:lnTo>
                    <a:pt x="1888934" y="74650"/>
                  </a:lnTo>
                  <a:lnTo>
                    <a:pt x="1907984" y="74726"/>
                  </a:lnTo>
                  <a:lnTo>
                    <a:pt x="1894078" y="46672"/>
                  </a:lnTo>
                  <a:lnTo>
                    <a:pt x="1886407" y="31191"/>
                  </a:lnTo>
                  <a:lnTo>
                    <a:pt x="5175250" y="30187"/>
                  </a:lnTo>
                  <a:close/>
                </a:path>
              </a:pathLst>
            </a:custGeom>
            <a:solidFill>
              <a:srgbClr val="000000"/>
            </a:solidFill>
          </p:spPr>
          <p:txBody>
            <a:bodyPr wrap="square" lIns="0" tIns="0" rIns="0" bIns="0" rtlCol="0"/>
            <a:lstStyle/>
            <a:p/>
          </p:txBody>
        </p:sp>
      </p:grpSp>
      <p:sp>
        <p:nvSpPr>
          <p:cNvPr id="25" name="object 25"/>
          <p:cNvSpPr txBox="1">
            <a:spLocks noGrp="1"/>
          </p:cNvSpPr>
          <p:nvPr>
            <p:ph type="title"/>
          </p:nvPr>
        </p:nvSpPr>
        <p:spPr>
          <a:xfrm>
            <a:off x="2490153" y="306070"/>
            <a:ext cx="3276600" cy="513080"/>
          </a:xfrm>
          <a:prstGeom prst="rect">
            <a:avLst/>
          </a:prstGeom>
        </p:spPr>
        <p:txBody>
          <a:bodyPr vert="horz" wrap="square" lIns="0" tIns="12700" rIns="0" bIns="0" rtlCol="0">
            <a:spAutoFit/>
          </a:bodyPr>
          <a:lstStyle/>
          <a:p>
            <a:pPr marL="12700">
              <a:lnSpc>
                <a:spcPct val="100000"/>
              </a:lnSpc>
              <a:spcBef>
                <a:spcPts val="100"/>
              </a:spcBef>
            </a:pPr>
            <a:r>
              <a:rPr sz="3200" spc="-10">
                <a:solidFill>
                  <a:srgbClr val="000000"/>
                </a:solidFill>
              </a:rPr>
              <a:t>洗涤剂供应链环节</a:t>
            </a:r>
            <a:endParaRPr sz="3200"/>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64490" y="120174"/>
            <a:ext cx="3225800" cy="574040"/>
          </a:xfrm>
          <a:prstGeom prst="rect">
            <a:avLst/>
          </a:prstGeom>
        </p:spPr>
        <p:txBody>
          <a:bodyPr vert="horz" wrap="square" lIns="0" tIns="12700" rIns="0" bIns="0" rtlCol="0">
            <a:spAutoFit/>
          </a:bodyPr>
          <a:lstStyle/>
          <a:p>
            <a:pPr marL="12700">
              <a:lnSpc>
                <a:spcPct val="100000"/>
              </a:lnSpc>
              <a:spcBef>
                <a:spcPts val="100"/>
              </a:spcBef>
            </a:pPr>
            <a:r>
              <a:rPr sz="3600" spc="-10"/>
              <a:t>汽车行业供应链</a:t>
            </a:r>
            <a:endParaRPr sz="3600"/>
          </a:p>
        </p:txBody>
      </p:sp>
      <p:pic>
        <p:nvPicPr>
          <p:cNvPr id="3" name="object 3"/>
          <p:cNvPicPr/>
          <p:nvPr/>
        </p:nvPicPr>
        <p:blipFill>
          <a:blip r:embed="rId2"/>
          <a:stretch>
            <a:fillRect/>
          </a:stretch>
        </p:blipFill>
        <p:spPr>
          <a:xfrm>
            <a:off x="386626" y="1047750"/>
            <a:ext cx="8222385" cy="3212008"/>
          </a:xfrm>
          <a:prstGeom prst="rect">
            <a:avLst/>
          </a:prstGeom>
        </p:spPr>
      </p:pic>
      <p:sp>
        <p:nvSpPr>
          <p:cNvPr id="4" name="object 4"/>
          <p:cNvSpPr txBox="1"/>
          <p:nvPr/>
        </p:nvSpPr>
        <p:spPr>
          <a:xfrm>
            <a:off x="516078" y="2496592"/>
            <a:ext cx="533400" cy="330200"/>
          </a:xfrm>
          <a:prstGeom prst="rect">
            <a:avLst/>
          </a:prstGeom>
        </p:spPr>
        <p:txBody>
          <a:bodyPr vert="horz" wrap="square" lIns="0" tIns="12700" rIns="0" bIns="0" rtlCol="0">
            <a:spAutoFit/>
          </a:bodyPr>
          <a:lstStyle/>
          <a:p>
            <a:pPr marL="12700">
              <a:lnSpc>
                <a:spcPct val="100000"/>
              </a:lnSpc>
              <a:spcBef>
                <a:spcPts val="100"/>
              </a:spcBef>
            </a:pPr>
            <a:r>
              <a:rPr sz="2000" b="1" spc="-25">
                <a:solidFill>
                  <a:srgbClr val="FFFFFF"/>
                </a:solidFill>
                <a:latin typeface="微软雅黑"/>
                <a:cs typeface="微软雅黑"/>
              </a:rPr>
              <a:t>材料</a:t>
            </a:r>
            <a:endParaRPr sz="2000">
              <a:latin typeface="微软雅黑"/>
              <a:cs typeface="微软雅黑"/>
            </a:endParaRPr>
          </a:p>
        </p:txBody>
      </p:sp>
      <p:sp>
        <p:nvSpPr>
          <p:cNvPr id="5" name="object 5"/>
          <p:cNvSpPr txBox="1"/>
          <p:nvPr/>
        </p:nvSpPr>
        <p:spPr>
          <a:xfrm>
            <a:off x="3058004" y="2496592"/>
            <a:ext cx="533400" cy="330200"/>
          </a:xfrm>
          <a:prstGeom prst="rect">
            <a:avLst/>
          </a:prstGeom>
        </p:spPr>
        <p:txBody>
          <a:bodyPr vert="horz" wrap="square" lIns="0" tIns="12700" rIns="0" bIns="0" rtlCol="0">
            <a:spAutoFit/>
          </a:bodyPr>
          <a:lstStyle/>
          <a:p>
            <a:pPr marL="12700">
              <a:lnSpc>
                <a:spcPct val="100000"/>
              </a:lnSpc>
              <a:spcBef>
                <a:spcPts val="100"/>
              </a:spcBef>
            </a:pPr>
            <a:r>
              <a:rPr sz="2000" b="1" spc="-25">
                <a:solidFill>
                  <a:srgbClr val="FFFFFF"/>
                </a:solidFill>
                <a:latin typeface="微软雅黑"/>
                <a:cs typeface="微软雅黑"/>
              </a:rPr>
              <a:t>制造</a:t>
            </a:r>
            <a:endParaRPr sz="2000">
              <a:latin typeface="微软雅黑"/>
              <a:cs typeface="微软雅黑"/>
            </a:endParaRPr>
          </a:p>
        </p:txBody>
      </p:sp>
      <p:sp>
        <p:nvSpPr>
          <p:cNvPr id="6" name="object 6"/>
          <p:cNvSpPr txBox="1"/>
          <p:nvPr/>
        </p:nvSpPr>
        <p:spPr>
          <a:xfrm>
            <a:off x="5208540" y="2344192"/>
            <a:ext cx="533400" cy="635000"/>
          </a:xfrm>
          <a:prstGeom prst="rect">
            <a:avLst/>
          </a:prstGeom>
        </p:spPr>
        <p:txBody>
          <a:bodyPr vert="horz" wrap="square" lIns="0" tIns="12700" rIns="0" bIns="0" rtlCol="0">
            <a:spAutoFit/>
          </a:bodyPr>
          <a:lstStyle/>
          <a:p>
            <a:pPr marL="12700" marR="5080">
              <a:lnSpc>
                <a:spcPct val="100000"/>
              </a:lnSpc>
              <a:spcBef>
                <a:spcPts val="100"/>
              </a:spcBef>
            </a:pPr>
            <a:r>
              <a:rPr sz="2000" b="1" spc="-25">
                <a:solidFill>
                  <a:srgbClr val="FFFFFF"/>
                </a:solidFill>
                <a:latin typeface="微软雅黑"/>
                <a:cs typeface="微软雅黑"/>
              </a:rPr>
              <a:t>销售公司</a:t>
            </a:r>
            <a:endParaRPr sz="2000">
              <a:latin typeface="微软雅黑"/>
              <a:cs typeface="微软雅黑"/>
            </a:endParaRPr>
          </a:p>
        </p:txBody>
      </p:sp>
      <p:grpSp>
        <p:nvGrpSpPr>
          <p:cNvPr id="7" name="object 7"/>
          <p:cNvGrpSpPr/>
          <p:nvPr/>
        </p:nvGrpSpPr>
        <p:grpSpPr>
          <a:xfrm>
            <a:off x="7816705" y="3981994"/>
            <a:ext cx="792480" cy="1610995"/>
            <a:chOff x="7816705" y="3981994"/>
            <a:chExt cx="792480" cy="1610995"/>
          </a:xfrm>
        </p:grpSpPr>
        <p:sp>
          <p:nvSpPr>
            <p:cNvPr id="8" name="object 8"/>
            <p:cNvSpPr/>
            <p:nvPr/>
          </p:nvSpPr>
          <p:spPr>
            <a:xfrm>
              <a:off x="7821467" y="3986757"/>
              <a:ext cx="782955" cy="1601470"/>
            </a:xfrm>
            <a:custGeom>
              <a:rect l="l" t="t" r="r" b="b"/>
              <a:pathLst>
                <a:path w="782954" h="1601470">
                  <a:moveTo>
                    <a:pt x="782780" y="800622"/>
                  </a:moveTo>
                  <a:lnTo>
                    <a:pt x="3" y="800622"/>
                  </a:lnTo>
                  <a:lnTo>
                    <a:pt x="1181" y="738052"/>
                  </a:lnTo>
                  <a:lnTo>
                    <a:pt x="4655" y="676801"/>
                  </a:lnTo>
                  <a:lnTo>
                    <a:pt x="10340" y="617045"/>
                  </a:lnTo>
                  <a:lnTo>
                    <a:pt x="18148" y="558962"/>
                  </a:lnTo>
                  <a:lnTo>
                    <a:pt x="27992" y="502730"/>
                  </a:lnTo>
                  <a:lnTo>
                    <a:pt x="39785" y="448527"/>
                  </a:lnTo>
                  <a:lnTo>
                    <a:pt x="53440" y="396531"/>
                  </a:lnTo>
                  <a:lnTo>
                    <a:pt x="68869" y="346920"/>
                  </a:lnTo>
                  <a:lnTo>
                    <a:pt x="85987" y="299872"/>
                  </a:lnTo>
                  <a:lnTo>
                    <a:pt x="104706" y="255565"/>
                  </a:lnTo>
                  <a:lnTo>
                    <a:pt x="124939" y="214177"/>
                  </a:lnTo>
                  <a:lnTo>
                    <a:pt x="146599" y="175886"/>
                  </a:lnTo>
                  <a:lnTo>
                    <a:pt x="169599" y="140870"/>
                  </a:lnTo>
                  <a:lnTo>
                    <a:pt x="193852" y="109307"/>
                  </a:lnTo>
                  <a:lnTo>
                    <a:pt x="245768" y="57252"/>
                  </a:lnTo>
                  <a:lnTo>
                    <a:pt x="301652" y="21144"/>
                  </a:lnTo>
                  <a:lnTo>
                    <a:pt x="360812" y="2408"/>
                  </a:lnTo>
                  <a:lnTo>
                    <a:pt x="391392" y="0"/>
                  </a:lnTo>
                  <a:lnTo>
                    <a:pt x="451922" y="9517"/>
                  </a:lnTo>
                  <a:lnTo>
                    <a:pt x="509528" y="37117"/>
                  </a:lnTo>
                  <a:lnTo>
                    <a:pt x="563514" y="81376"/>
                  </a:lnTo>
                  <a:lnTo>
                    <a:pt x="613186" y="140872"/>
                  </a:lnTo>
                  <a:lnTo>
                    <a:pt x="636185" y="175888"/>
                  </a:lnTo>
                  <a:lnTo>
                    <a:pt x="657845" y="214179"/>
                  </a:lnTo>
                  <a:lnTo>
                    <a:pt x="678078" y="255567"/>
                  </a:lnTo>
                  <a:lnTo>
                    <a:pt x="696796" y="299874"/>
                  </a:lnTo>
                  <a:lnTo>
                    <a:pt x="713914" y="346922"/>
                  </a:lnTo>
                  <a:lnTo>
                    <a:pt x="729344" y="396533"/>
                  </a:lnTo>
                  <a:lnTo>
                    <a:pt x="742999" y="448529"/>
                  </a:lnTo>
                  <a:lnTo>
                    <a:pt x="754791" y="502732"/>
                  </a:lnTo>
                  <a:lnTo>
                    <a:pt x="764635" y="558964"/>
                  </a:lnTo>
                  <a:lnTo>
                    <a:pt x="772443" y="617047"/>
                  </a:lnTo>
                  <a:lnTo>
                    <a:pt x="778128" y="676803"/>
                  </a:lnTo>
                  <a:lnTo>
                    <a:pt x="781602" y="738054"/>
                  </a:lnTo>
                  <a:lnTo>
                    <a:pt x="782780" y="800622"/>
                  </a:lnTo>
                  <a:close/>
                </a:path>
                <a:path w="782954" h="1601470">
                  <a:moveTo>
                    <a:pt x="391389" y="1601241"/>
                  </a:moveTo>
                  <a:lnTo>
                    <a:pt x="330859" y="1591725"/>
                  </a:lnTo>
                  <a:lnTo>
                    <a:pt x="273253" y="1564125"/>
                  </a:lnTo>
                  <a:lnTo>
                    <a:pt x="219266" y="1519865"/>
                  </a:lnTo>
                  <a:lnTo>
                    <a:pt x="169595" y="1460370"/>
                  </a:lnTo>
                  <a:lnTo>
                    <a:pt x="146595" y="1425354"/>
                  </a:lnTo>
                  <a:lnTo>
                    <a:pt x="124935" y="1387063"/>
                  </a:lnTo>
                  <a:lnTo>
                    <a:pt x="104702" y="1345675"/>
                  </a:lnTo>
                  <a:lnTo>
                    <a:pt x="85983" y="1301368"/>
                  </a:lnTo>
                  <a:lnTo>
                    <a:pt x="68865" y="1254320"/>
                  </a:lnTo>
                  <a:lnTo>
                    <a:pt x="53436" y="1204709"/>
                  </a:lnTo>
                  <a:lnTo>
                    <a:pt x="39781" y="1152713"/>
                  </a:lnTo>
                  <a:lnTo>
                    <a:pt x="27988" y="1098510"/>
                  </a:lnTo>
                  <a:lnTo>
                    <a:pt x="18144" y="1042278"/>
                  </a:lnTo>
                  <a:lnTo>
                    <a:pt x="10336" y="984195"/>
                  </a:lnTo>
                  <a:lnTo>
                    <a:pt x="4652" y="924439"/>
                  </a:lnTo>
                  <a:lnTo>
                    <a:pt x="1177" y="863188"/>
                  </a:lnTo>
                  <a:lnTo>
                    <a:pt x="0" y="800620"/>
                  </a:lnTo>
                  <a:lnTo>
                    <a:pt x="782780" y="800622"/>
                  </a:lnTo>
                  <a:lnTo>
                    <a:pt x="781601" y="863188"/>
                  </a:lnTo>
                  <a:lnTo>
                    <a:pt x="778126" y="924440"/>
                  </a:lnTo>
                  <a:lnTo>
                    <a:pt x="772441" y="984196"/>
                  </a:lnTo>
                  <a:lnTo>
                    <a:pt x="764633" y="1042278"/>
                  </a:lnTo>
                  <a:lnTo>
                    <a:pt x="754790" y="1098510"/>
                  </a:lnTo>
                  <a:lnTo>
                    <a:pt x="742997" y="1152713"/>
                  </a:lnTo>
                  <a:lnTo>
                    <a:pt x="729342" y="1204709"/>
                  </a:lnTo>
                  <a:lnTo>
                    <a:pt x="713912" y="1254320"/>
                  </a:lnTo>
                  <a:lnTo>
                    <a:pt x="696794" y="1301368"/>
                  </a:lnTo>
                  <a:lnTo>
                    <a:pt x="678076" y="1345675"/>
                  </a:lnTo>
                  <a:lnTo>
                    <a:pt x="657843" y="1387063"/>
                  </a:lnTo>
                  <a:lnTo>
                    <a:pt x="636183" y="1425354"/>
                  </a:lnTo>
                  <a:lnTo>
                    <a:pt x="613184" y="1460370"/>
                  </a:lnTo>
                  <a:lnTo>
                    <a:pt x="588931" y="1491933"/>
                  </a:lnTo>
                  <a:lnTo>
                    <a:pt x="537015" y="1543989"/>
                  </a:lnTo>
                  <a:lnTo>
                    <a:pt x="481131" y="1580096"/>
                  </a:lnTo>
                  <a:lnTo>
                    <a:pt x="421976" y="1598833"/>
                  </a:lnTo>
                  <a:lnTo>
                    <a:pt x="391389" y="1601241"/>
                  </a:lnTo>
                  <a:close/>
                </a:path>
              </a:pathLst>
            </a:custGeom>
            <a:solidFill>
              <a:srgbClr val="4F81BD"/>
            </a:solidFill>
          </p:spPr>
          <p:txBody>
            <a:bodyPr wrap="square" lIns="0" tIns="0" rIns="0" bIns="0" rtlCol="0"/>
            <a:lstStyle/>
            <a:p/>
          </p:txBody>
        </p:sp>
        <p:sp>
          <p:nvSpPr>
            <p:cNvPr id="9" name="object 9"/>
            <p:cNvSpPr/>
            <p:nvPr/>
          </p:nvSpPr>
          <p:spPr>
            <a:xfrm>
              <a:off x="7821467" y="3986757"/>
              <a:ext cx="782955" cy="1601470"/>
            </a:xfrm>
            <a:custGeom>
              <a:rect l="l" t="t" r="r" b="b"/>
              <a:pathLst>
                <a:path w="782954" h="1601470">
                  <a:moveTo>
                    <a:pt x="3" y="800622"/>
                  </a:moveTo>
                  <a:lnTo>
                    <a:pt x="1181" y="738054"/>
                  </a:lnTo>
                  <a:lnTo>
                    <a:pt x="4655" y="676803"/>
                  </a:lnTo>
                  <a:lnTo>
                    <a:pt x="10340" y="617047"/>
                  </a:lnTo>
                  <a:lnTo>
                    <a:pt x="18148" y="558964"/>
                  </a:lnTo>
                  <a:lnTo>
                    <a:pt x="27991" y="502732"/>
                  </a:lnTo>
                  <a:lnTo>
                    <a:pt x="39784" y="448529"/>
                  </a:lnTo>
                  <a:lnTo>
                    <a:pt x="53439" y="396533"/>
                  </a:lnTo>
                  <a:lnTo>
                    <a:pt x="68869" y="346922"/>
                  </a:lnTo>
                  <a:lnTo>
                    <a:pt x="85987" y="299874"/>
                  </a:lnTo>
                  <a:lnTo>
                    <a:pt x="104705" y="255567"/>
                  </a:lnTo>
                  <a:lnTo>
                    <a:pt x="124938" y="214179"/>
                  </a:lnTo>
                  <a:lnTo>
                    <a:pt x="146598" y="175888"/>
                  </a:lnTo>
                  <a:lnTo>
                    <a:pt x="169598" y="140872"/>
                  </a:lnTo>
                  <a:lnTo>
                    <a:pt x="193850" y="109309"/>
                  </a:lnTo>
                  <a:lnTo>
                    <a:pt x="245766" y="57253"/>
                  </a:lnTo>
                  <a:lnTo>
                    <a:pt x="301650" y="21145"/>
                  </a:lnTo>
                  <a:lnTo>
                    <a:pt x="360805" y="2409"/>
                  </a:lnTo>
                  <a:lnTo>
                    <a:pt x="391392" y="0"/>
                  </a:lnTo>
                  <a:lnTo>
                    <a:pt x="421977" y="2408"/>
                  </a:lnTo>
                  <a:lnTo>
                    <a:pt x="451920" y="9516"/>
                  </a:lnTo>
                  <a:lnTo>
                    <a:pt x="509526" y="37116"/>
                  </a:lnTo>
                  <a:lnTo>
                    <a:pt x="563513" y="81375"/>
                  </a:lnTo>
                  <a:lnTo>
                    <a:pt x="613185" y="140870"/>
                  </a:lnTo>
                  <a:lnTo>
                    <a:pt x="636184" y="175886"/>
                  </a:lnTo>
                  <a:lnTo>
                    <a:pt x="657844" y="214177"/>
                  </a:lnTo>
                  <a:lnTo>
                    <a:pt x="678077" y="255565"/>
                  </a:lnTo>
                  <a:lnTo>
                    <a:pt x="696796" y="299872"/>
                  </a:lnTo>
                  <a:lnTo>
                    <a:pt x="713914" y="346920"/>
                  </a:lnTo>
                  <a:lnTo>
                    <a:pt x="729343" y="396531"/>
                  </a:lnTo>
                  <a:lnTo>
                    <a:pt x="742998" y="448527"/>
                  </a:lnTo>
                  <a:lnTo>
                    <a:pt x="754791" y="502730"/>
                  </a:lnTo>
                  <a:lnTo>
                    <a:pt x="764635" y="558962"/>
                  </a:lnTo>
                  <a:lnTo>
                    <a:pt x="772443" y="617045"/>
                  </a:lnTo>
                  <a:lnTo>
                    <a:pt x="778127" y="676801"/>
                  </a:lnTo>
                  <a:lnTo>
                    <a:pt x="781602" y="738052"/>
                  </a:lnTo>
                  <a:lnTo>
                    <a:pt x="782780" y="800620"/>
                  </a:lnTo>
                  <a:lnTo>
                    <a:pt x="781601" y="863188"/>
                  </a:lnTo>
                  <a:lnTo>
                    <a:pt x="778126" y="924439"/>
                  </a:lnTo>
                  <a:lnTo>
                    <a:pt x="772441" y="984195"/>
                  </a:lnTo>
                  <a:lnTo>
                    <a:pt x="764634" y="1042278"/>
                  </a:lnTo>
                  <a:lnTo>
                    <a:pt x="754790" y="1098510"/>
                  </a:lnTo>
                  <a:lnTo>
                    <a:pt x="742997" y="1152713"/>
                  </a:lnTo>
                  <a:lnTo>
                    <a:pt x="729342" y="1204709"/>
                  </a:lnTo>
                  <a:lnTo>
                    <a:pt x="713912" y="1254320"/>
                  </a:lnTo>
                  <a:lnTo>
                    <a:pt x="696794" y="1301368"/>
                  </a:lnTo>
                  <a:lnTo>
                    <a:pt x="678076" y="1345675"/>
                  </a:lnTo>
                  <a:lnTo>
                    <a:pt x="657843" y="1387063"/>
                  </a:lnTo>
                  <a:lnTo>
                    <a:pt x="636183" y="1425354"/>
                  </a:lnTo>
                  <a:lnTo>
                    <a:pt x="613184" y="1460370"/>
                  </a:lnTo>
                  <a:lnTo>
                    <a:pt x="588931" y="1491933"/>
                  </a:lnTo>
                  <a:lnTo>
                    <a:pt x="537015" y="1543989"/>
                  </a:lnTo>
                  <a:lnTo>
                    <a:pt x="481131" y="1580096"/>
                  </a:lnTo>
                  <a:lnTo>
                    <a:pt x="421976" y="1598833"/>
                  </a:lnTo>
                  <a:lnTo>
                    <a:pt x="391390" y="1601241"/>
                  </a:lnTo>
                  <a:lnTo>
                    <a:pt x="360802" y="1598832"/>
                  </a:lnTo>
                  <a:lnTo>
                    <a:pt x="330859" y="1591725"/>
                  </a:lnTo>
                  <a:lnTo>
                    <a:pt x="273253" y="1564125"/>
                  </a:lnTo>
                  <a:lnTo>
                    <a:pt x="219266" y="1519865"/>
                  </a:lnTo>
                  <a:lnTo>
                    <a:pt x="169595" y="1460370"/>
                  </a:lnTo>
                  <a:lnTo>
                    <a:pt x="146595" y="1425354"/>
                  </a:lnTo>
                  <a:lnTo>
                    <a:pt x="124935" y="1387063"/>
                  </a:lnTo>
                  <a:lnTo>
                    <a:pt x="104702" y="1345675"/>
                  </a:lnTo>
                  <a:lnTo>
                    <a:pt x="85983" y="1301368"/>
                  </a:lnTo>
                  <a:lnTo>
                    <a:pt x="68866" y="1254320"/>
                  </a:lnTo>
                  <a:lnTo>
                    <a:pt x="53436" y="1204709"/>
                  </a:lnTo>
                  <a:lnTo>
                    <a:pt x="39781" y="1152713"/>
                  </a:lnTo>
                  <a:lnTo>
                    <a:pt x="27988" y="1098510"/>
                  </a:lnTo>
                  <a:lnTo>
                    <a:pt x="18144" y="1042278"/>
                  </a:lnTo>
                  <a:lnTo>
                    <a:pt x="10336" y="984196"/>
                  </a:lnTo>
                  <a:lnTo>
                    <a:pt x="4652" y="924440"/>
                  </a:lnTo>
                  <a:lnTo>
                    <a:pt x="1177" y="863188"/>
                  </a:lnTo>
                  <a:lnTo>
                    <a:pt x="0" y="800620"/>
                  </a:lnTo>
                  <a:close/>
                </a:path>
              </a:pathLst>
            </a:custGeom>
            <a:ln w="9524">
              <a:solidFill>
                <a:srgbClr val="000000"/>
              </a:solidFill>
            </a:ln>
          </p:spPr>
          <p:txBody>
            <a:bodyPr wrap="square" lIns="0" tIns="0" rIns="0" bIns="0" rtlCol="0"/>
            <a:lstStyle/>
            <a:p/>
          </p:txBody>
        </p:sp>
      </p:grpSp>
      <p:sp>
        <p:nvSpPr>
          <p:cNvPr id="10" name="object 10"/>
          <p:cNvSpPr txBox="1"/>
          <p:nvPr/>
        </p:nvSpPr>
        <p:spPr>
          <a:xfrm>
            <a:off x="7946161" y="4630216"/>
            <a:ext cx="533400" cy="330200"/>
          </a:xfrm>
          <a:prstGeom prst="rect">
            <a:avLst/>
          </a:prstGeom>
        </p:spPr>
        <p:txBody>
          <a:bodyPr vert="horz" wrap="square" lIns="0" tIns="12700" rIns="0" bIns="0" rtlCol="0">
            <a:spAutoFit/>
          </a:bodyPr>
          <a:lstStyle/>
          <a:p>
            <a:pPr marL="12700">
              <a:lnSpc>
                <a:spcPct val="100000"/>
              </a:lnSpc>
              <a:spcBef>
                <a:spcPts val="100"/>
              </a:spcBef>
            </a:pPr>
            <a:r>
              <a:rPr sz="2000" b="1" spc="-25">
                <a:solidFill>
                  <a:srgbClr val="FFFFFF"/>
                </a:solidFill>
                <a:latin typeface="微软雅黑"/>
                <a:cs typeface="微软雅黑"/>
              </a:rPr>
              <a:t>法人</a:t>
            </a:r>
            <a:endParaRPr sz="2000">
              <a:latin typeface="微软雅黑"/>
              <a:cs typeface="微软雅黑"/>
            </a:endParaRPr>
          </a:p>
        </p:txBody>
      </p:sp>
      <p:sp>
        <p:nvSpPr>
          <p:cNvPr id="11" name="object 11"/>
          <p:cNvSpPr txBox="1"/>
          <p:nvPr/>
        </p:nvSpPr>
        <p:spPr>
          <a:xfrm>
            <a:off x="7849365" y="1543571"/>
            <a:ext cx="533400" cy="635000"/>
          </a:xfrm>
          <a:prstGeom prst="rect">
            <a:avLst/>
          </a:prstGeom>
        </p:spPr>
        <p:txBody>
          <a:bodyPr vert="horz" wrap="square" lIns="0" tIns="12700" rIns="0" bIns="0" rtlCol="0">
            <a:spAutoFit/>
          </a:bodyPr>
          <a:lstStyle/>
          <a:p>
            <a:pPr marL="139065" marR="5080" indent="-127000">
              <a:lnSpc>
                <a:spcPct val="100000"/>
              </a:lnSpc>
              <a:spcBef>
                <a:spcPts val="100"/>
              </a:spcBef>
            </a:pPr>
            <a:r>
              <a:rPr sz="2000" b="1" spc="-25">
                <a:solidFill>
                  <a:srgbClr val="FFFFFF"/>
                </a:solidFill>
                <a:latin typeface="微软雅黑"/>
                <a:cs typeface="微软雅黑"/>
              </a:rPr>
              <a:t>消费</a:t>
            </a:r>
            <a:r>
              <a:rPr sz="2000" b="1" spc="-50">
                <a:solidFill>
                  <a:srgbClr val="FFFFFF"/>
                </a:solidFill>
                <a:latin typeface="微软雅黑"/>
                <a:cs typeface="微软雅黑"/>
              </a:rPr>
              <a:t>者</a:t>
            </a:r>
            <a:endParaRPr sz="2000">
              <a:latin typeface="微软雅黑"/>
              <a:cs typeface="微软雅黑"/>
            </a:endParaRPr>
          </a:p>
        </p:txBody>
      </p:sp>
      <p:grpSp>
        <p:nvGrpSpPr>
          <p:cNvPr id="12" name="object 12"/>
          <p:cNvGrpSpPr/>
          <p:nvPr/>
        </p:nvGrpSpPr>
        <p:grpSpPr>
          <a:xfrm>
            <a:off x="-4762" y="3715804"/>
            <a:ext cx="988060" cy="810260"/>
            <a:chOff x="-4762" y="3715804"/>
            <a:chExt cx="988060" cy="810260"/>
          </a:xfrm>
        </p:grpSpPr>
        <p:sp>
          <p:nvSpPr>
            <p:cNvPr id="13" name="object 13"/>
            <p:cNvSpPr/>
            <p:nvPr/>
          </p:nvSpPr>
          <p:spPr>
            <a:xfrm>
              <a:off x="0" y="3720566"/>
              <a:ext cx="978535" cy="800735"/>
            </a:xfrm>
            <a:custGeom>
              <a:rect l="l" t="t" r="r" b="b"/>
              <a:pathLst>
                <a:path w="978535" h="800735">
                  <a:moveTo>
                    <a:pt x="489236" y="0"/>
                  </a:moveTo>
                  <a:close/>
                </a:path>
                <a:path w="978535" h="800735">
                  <a:moveTo>
                    <a:pt x="978472" y="400310"/>
                  </a:moveTo>
                  <a:lnTo>
                    <a:pt x="0" y="400310"/>
                  </a:lnTo>
                  <a:lnTo>
                    <a:pt x="2871" y="356691"/>
                  </a:lnTo>
                  <a:lnTo>
                    <a:pt x="11284" y="314434"/>
                  </a:lnTo>
                  <a:lnTo>
                    <a:pt x="24942" y="273781"/>
                  </a:lnTo>
                  <a:lnTo>
                    <a:pt x="43545" y="234976"/>
                  </a:lnTo>
                  <a:lnTo>
                    <a:pt x="66795" y="198265"/>
                  </a:lnTo>
                  <a:lnTo>
                    <a:pt x="94395" y="163891"/>
                  </a:lnTo>
                  <a:lnTo>
                    <a:pt x="126044" y="132099"/>
                  </a:lnTo>
                  <a:lnTo>
                    <a:pt x="161446" y="103133"/>
                  </a:lnTo>
                  <a:lnTo>
                    <a:pt x="200301" y="77236"/>
                  </a:lnTo>
                  <a:lnTo>
                    <a:pt x="242310" y="54653"/>
                  </a:lnTo>
                  <a:lnTo>
                    <a:pt x="287177" y="35629"/>
                  </a:lnTo>
                  <a:lnTo>
                    <a:pt x="334601" y="20407"/>
                  </a:lnTo>
                  <a:lnTo>
                    <a:pt x="384285" y="9232"/>
                  </a:lnTo>
                  <a:lnTo>
                    <a:pt x="435932" y="2348"/>
                  </a:lnTo>
                  <a:lnTo>
                    <a:pt x="489236" y="0"/>
                  </a:lnTo>
                  <a:lnTo>
                    <a:pt x="542544" y="2349"/>
                  </a:lnTo>
                  <a:lnTo>
                    <a:pt x="594190" y="9233"/>
                  </a:lnTo>
                  <a:lnTo>
                    <a:pt x="643873" y="20408"/>
                  </a:lnTo>
                  <a:lnTo>
                    <a:pt x="691298" y="35630"/>
                  </a:lnTo>
                  <a:lnTo>
                    <a:pt x="736164" y="54654"/>
                  </a:lnTo>
                  <a:lnTo>
                    <a:pt x="778173" y="77237"/>
                  </a:lnTo>
                  <a:lnTo>
                    <a:pt x="817028" y="103133"/>
                  </a:lnTo>
                  <a:lnTo>
                    <a:pt x="852429" y="132100"/>
                  </a:lnTo>
                  <a:lnTo>
                    <a:pt x="884079" y="163892"/>
                  </a:lnTo>
                  <a:lnTo>
                    <a:pt x="911678" y="198266"/>
                  </a:lnTo>
                  <a:lnTo>
                    <a:pt x="934928" y="234977"/>
                  </a:lnTo>
                  <a:lnTo>
                    <a:pt x="953531" y="273781"/>
                  </a:lnTo>
                  <a:lnTo>
                    <a:pt x="967188" y="314434"/>
                  </a:lnTo>
                  <a:lnTo>
                    <a:pt x="975602" y="356692"/>
                  </a:lnTo>
                  <a:lnTo>
                    <a:pt x="978472" y="400310"/>
                  </a:lnTo>
                  <a:close/>
                </a:path>
                <a:path w="978535" h="800735">
                  <a:moveTo>
                    <a:pt x="489236" y="800620"/>
                  </a:moveTo>
                  <a:lnTo>
                    <a:pt x="435929" y="798271"/>
                  </a:lnTo>
                  <a:lnTo>
                    <a:pt x="384284" y="791387"/>
                  </a:lnTo>
                  <a:lnTo>
                    <a:pt x="334600" y="780212"/>
                  </a:lnTo>
                  <a:lnTo>
                    <a:pt x="287175" y="764990"/>
                  </a:lnTo>
                  <a:lnTo>
                    <a:pt x="242309" y="745966"/>
                  </a:lnTo>
                  <a:lnTo>
                    <a:pt x="200300" y="723383"/>
                  </a:lnTo>
                  <a:lnTo>
                    <a:pt x="161445" y="697487"/>
                  </a:lnTo>
                  <a:lnTo>
                    <a:pt x="126043" y="668520"/>
                  </a:lnTo>
                  <a:lnTo>
                    <a:pt x="94394" y="636728"/>
                  </a:lnTo>
                  <a:lnTo>
                    <a:pt x="66795" y="602354"/>
                  </a:lnTo>
                  <a:lnTo>
                    <a:pt x="43544" y="565643"/>
                  </a:lnTo>
                  <a:lnTo>
                    <a:pt x="24941" y="526839"/>
                  </a:lnTo>
                  <a:lnTo>
                    <a:pt x="11284" y="486186"/>
                  </a:lnTo>
                  <a:lnTo>
                    <a:pt x="2870" y="443928"/>
                  </a:lnTo>
                  <a:lnTo>
                    <a:pt x="0" y="400309"/>
                  </a:lnTo>
                  <a:lnTo>
                    <a:pt x="978472" y="400310"/>
                  </a:lnTo>
                  <a:lnTo>
                    <a:pt x="975602" y="443928"/>
                  </a:lnTo>
                  <a:lnTo>
                    <a:pt x="967188" y="486186"/>
                  </a:lnTo>
                  <a:lnTo>
                    <a:pt x="953531" y="526839"/>
                  </a:lnTo>
                  <a:lnTo>
                    <a:pt x="934928" y="565643"/>
                  </a:lnTo>
                  <a:lnTo>
                    <a:pt x="911677" y="602354"/>
                  </a:lnTo>
                  <a:lnTo>
                    <a:pt x="884078" y="636728"/>
                  </a:lnTo>
                  <a:lnTo>
                    <a:pt x="852429" y="668520"/>
                  </a:lnTo>
                  <a:lnTo>
                    <a:pt x="817027" y="697487"/>
                  </a:lnTo>
                  <a:lnTo>
                    <a:pt x="778173" y="723383"/>
                  </a:lnTo>
                  <a:lnTo>
                    <a:pt x="736163" y="745966"/>
                  </a:lnTo>
                  <a:lnTo>
                    <a:pt x="691297" y="764990"/>
                  </a:lnTo>
                  <a:lnTo>
                    <a:pt x="643873" y="780212"/>
                  </a:lnTo>
                  <a:lnTo>
                    <a:pt x="594189" y="791387"/>
                  </a:lnTo>
                  <a:lnTo>
                    <a:pt x="542544" y="798271"/>
                  </a:lnTo>
                  <a:lnTo>
                    <a:pt x="489236" y="800620"/>
                  </a:lnTo>
                  <a:close/>
                </a:path>
              </a:pathLst>
            </a:custGeom>
            <a:solidFill>
              <a:srgbClr val="4F81BD"/>
            </a:solidFill>
          </p:spPr>
          <p:txBody>
            <a:bodyPr wrap="square" lIns="0" tIns="0" rIns="0" bIns="0" rtlCol="0"/>
            <a:lstStyle/>
            <a:p/>
          </p:txBody>
        </p:sp>
        <p:sp>
          <p:nvSpPr>
            <p:cNvPr id="14" name="object 14"/>
            <p:cNvSpPr/>
            <p:nvPr/>
          </p:nvSpPr>
          <p:spPr>
            <a:xfrm>
              <a:off x="0" y="3720566"/>
              <a:ext cx="978535" cy="800735"/>
            </a:xfrm>
            <a:custGeom>
              <a:rect l="l" t="t" r="r" b="b"/>
              <a:pathLst>
                <a:path w="978535" h="800735">
                  <a:moveTo>
                    <a:pt x="0" y="400310"/>
                  </a:moveTo>
                  <a:lnTo>
                    <a:pt x="2871" y="356692"/>
                  </a:lnTo>
                  <a:lnTo>
                    <a:pt x="11284" y="314434"/>
                  </a:lnTo>
                  <a:lnTo>
                    <a:pt x="24941" y="273781"/>
                  </a:lnTo>
                  <a:lnTo>
                    <a:pt x="43544" y="234977"/>
                  </a:lnTo>
                  <a:lnTo>
                    <a:pt x="66795" y="198266"/>
                  </a:lnTo>
                  <a:lnTo>
                    <a:pt x="94394" y="163892"/>
                  </a:lnTo>
                  <a:lnTo>
                    <a:pt x="126043" y="132100"/>
                  </a:lnTo>
                  <a:lnTo>
                    <a:pt x="161445" y="103133"/>
                  </a:lnTo>
                  <a:lnTo>
                    <a:pt x="200299" y="77237"/>
                  </a:lnTo>
                  <a:lnTo>
                    <a:pt x="242309" y="54654"/>
                  </a:lnTo>
                  <a:lnTo>
                    <a:pt x="287175" y="35630"/>
                  </a:lnTo>
                  <a:lnTo>
                    <a:pt x="334599" y="20408"/>
                  </a:lnTo>
                  <a:lnTo>
                    <a:pt x="384283" y="9233"/>
                  </a:lnTo>
                  <a:lnTo>
                    <a:pt x="435928" y="2349"/>
                  </a:lnTo>
                  <a:lnTo>
                    <a:pt x="489236" y="0"/>
                  </a:lnTo>
                  <a:lnTo>
                    <a:pt x="542543" y="2348"/>
                  </a:lnTo>
                  <a:lnTo>
                    <a:pt x="594188" y="9232"/>
                  </a:lnTo>
                  <a:lnTo>
                    <a:pt x="643872" y="20407"/>
                  </a:lnTo>
                  <a:lnTo>
                    <a:pt x="691296" y="35629"/>
                  </a:lnTo>
                  <a:lnTo>
                    <a:pt x="736163" y="54653"/>
                  </a:lnTo>
                  <a:lnTo>
                    <a:pt x="778172" y="77236"/>
                  </a:lnTo>
                  <a:lnTo>
                    <a:pt x="817027" y="103133"/>
                  </a:lnTo>
                  <a:lnTo>
                    <a:pt x="852428" y="132099"/>
                  </a:lnTo>
                  <a:lnTo>
                    <a:pt x="884078" y="163891"/>
                  </a:lnTo>
                  <a:lnTo>
                    <a:pt x="911677" y="198265"/>
                  </a:lnTo>
                  <a:lnTo>
                    <a:pt x="934928" y="234976"/>
                  </a:lnTo>
                  <a:lnTo>
                    <a:pt x="953531" y="273781"/>
                  </a:lnTo>
                  <a:lnTo>
                    <a:pt x="967188" y="314434"/>
                  </a:lnTo>
                  <a:lnTo>
                    <a:pt x="975602" y="356691"/>
                  </a:lnTo>
                  <a:lnTo>
                    <a:pt x="978472" y="400310"/>
                  </a:lnTo>
                  <a:lnTo>
                    <a:pt x="975602" y="443928"/>
                  </a:lnTo>
                  <a:lnTo>
                    <a:pt x="967188" y="486186"/>
                  </a:lnTo>
                  <a:lnTo>
                    <a:pt x="953531" y="526839"/>
                  </a:lnTo>
                  <a:lnTo>
                    <a:pt x="934928" y="565643"/>
                  </a:lnTo>
                  <a:lnTo>
                    <a:pt x="911677" y="602354"/>
                  </a:lnTo>
                  <a:lnTo>
                    <a:pt x="884078" y="636728"/>
                  </a:lnTo>
                  <a:lnTo>
                    <a:pt x="852429" y="668520"/>
                  </a:lnTo>
                  <a:lnTo>
                    <a:pt x="817027" y="697487"/>
                  </a:lnTo>
                  <a:lnTo>
                    <a:pt x="778173" y="723383"/>
                  </a:lnTo>
                  <a:lnTo>
                    <a:pt x="736163" y="745966"/>
                  </a:lnTo>
                  <a:lnTo>
                    <a:pt x="691297" y="764990"/>
                  </a:lnTo>
                  <a:lnTo>
                    <a:pt x="643873" y="780212"/>
                  </a:lnTo>
                  <a:lnTo>
                    <a:pt x="594189" y="791387"/>
                  </a:lnTo>
                  <a:lnTo>
                    <a:pt x="542544" y="798271"/>
                  </a:lnTo>
                  <a:lnTo>
                    <a:pt x="489236" y="800620"/>
                  </a:lnTo>
                  <a:lnTo>
                    <a:pt x="435929" y="798271"/>
                  </a:lnTo>
                  <a:lnTo>
                    <a:pt x="384284" y="791387"/>
                  </a:lnTo>
                  <a:lnTo>
                    <a:pt x="334600" y="780212"/>
                  </a:lnTo>
                  <a:lnTo>
                    <a:pt x="287175" y="764990"/>
                  </a:lnTo>
                  <a:lnTo>
                    <a:pt x="242309" y="745966"/>
                  </a:lnTo>
                  <a:lnTo>
                    <a:pt x="200300" y="723383"/>
                  </a:lnTo>
                  <a:lnTo>
                    <a:pt x="161445" y="697487"/>
                  </a:lnTo>
                  <a:lnTo>
                    <a:pt x="126043" y="668520"/>
                  </a:lnTo>
                  <a:lnTo>
                    <a:pt x="94394" y="636728"/>
                  </a:lnTo>
                  <a:lnTo>
                    <a:pt x="66795" y="602354"/>
                  </a:lnTo>
                  <a:lnTo>
                    <a:pt x="43544" y="565643"/>
                  </a:lnTo>
                  <a:lnTo>
                    <a:pt x="24941" y="526839"/>
                  </a:lnTo>
                  <a:lnTo>
                    <a:pt x="11284" y="486186"/>
                  </a:lnTo>
                  <a:lnTo>
                    <a:pt x="2870" y="443928"/>
                  </a:lnTo>
                  <a:lnTo>
                    <a:pt x="0" y="400310"/>
                  </a:lnTo>
                  <a:close/>
                </a:path>
              </a:pathLst>
            </a:custGeom>
            <a:ln w="9525">
              <a:solidFill>
                <a:srgbClr val="000000"/>
              </a:solidFill>
            </a:ln>
          </p:spPr>
          <p:txBody>
            <a:bodyPr wrap="square" lIns="0" tIns="0" rIns="0" bIns="0" rtlCol="0"/>
            <a:lstStyle/>
            <a:p/>
          </p:txBody>
        </p:sp>
      </p:grpSp>
      <p:sp>
        <p:nvSpPr>
          <p:cNvPr id="15" name="object 15"/>
          <p:cNvSpPr txBox="1"/>
          <p:nvPr/>
        </p:nvSpPr>
        <p:spPr>
          <a:xfrm>
            <a:off x="222536" y="3963714"/>
            <a:ext cx="533400" cy="330200"/>
          </a:xfrm>
          <a:prstGeom prst="rect">
            <a:avLst/>
          </a:prstGeom>
        </p:spPr>
        <p:txBody>
          <a:bodyPr vert="horz" wrap="square" lIns="0" tIns="12700" rIns="0" bIns="0" rtlCol="0">
            <a:spAutoFit/>
          </a:bodyPr>
          <a:lstStyle/>
          <a:p>
            <a:pPr marL="12700">
              <a:lnSpc>
                <a:spcPct val="100000"/>
              </a:lnSpc>
              <a:spcBef>
                <a:spcPts val="100"/>
              </a:spcBef>
            </a:pPr>
            <a:r>
              <a:rPr sz="2000" b="1" spc="-25">
                <a:solidFill>
                  <a:srgbClr val="FFFFFF"/>
                </a:solidFill>
                <a:latin typeface="微软雅黑"/>
                <a:cs typeface="微软雅黑"/>
              </a:rPr>
              <a:t>加工</a:t>
            </a:r>
            <a:endParaRPr sz="2000">
              <a:latin typeface="微软雅黑"/>
              <a:cs typeface="微软雅黑"/>
            </a:endParaRPr>
          </a:p>
        </p:txBody>
      </p:sp>
      <p:grpSp>
        <p:nvGrpSpPr>
          <p:cNvPr id="16" name="object 16"/>
          <p:cNvGrpSpPr/>
          <p:nvPr/>
        </p:nvGrpSpPr>
        <p:grpSpPr>
          <a:xfrm>
            <a:off x="973709" y="4127376"/>
            <a:ext cx="986155" cy="808355"/>
            <a:chOff x="973709" y="4127376"/>
            <a:chExt cx="986155" cy="808355"/>
          </a:xfrm>
        </p:grpSpPr>
        <p:sp>
          <p:nvSpPr>
            <p:cNvPr id="17" name="object 17"/>
            <p:cNvSpPr/>
            <p:nvPr/>
          </p:nvSpPr>
          <p:spPr>
            <a:xfrm>
              <a:off x="978472" y="4132138"/>
              <a:ext cx="976630" cy="798830"/>
            </a:xfrm>
            <a:custGeom>
              <a:rect l="l" t="t" r="r" b="b"/>
              <a:pathLst>
                <a:path w="976630" h="798829">
                  <a:moveTo>
                    <a:pt x="976368" y="399287"/>
                  </a:moveTo>
                  <a:lnTo>
                    <a:pt x="0" y="399287"/>
                  </a:lnTo>
                  <a:lnTo>
                    <a:pt x="2865" y="355779"/>
                  </a:lnTo>
                  <a:lnTo>
                    <a:pt x="11260" y="313630"/>
                  </a:lnTo>
                  <a:lnTo>
                    <a:pt x="24888" y="273081"/>
                  </a:lnTo>
                  <a:lnTo>
                    <a:pt x="43451" y="234376"/>
                  </a:lnTo>
                  <a:lnTo>
                    <a:pt x="66652" y="197758"/>
                  </a:lnTo>
                  <a:lnTo>
                    <a:pt x="94192" y="163473"/>
                  </a:lnTo>
                  <a:lnTo>
                    <a:pt x="125773" y="131762"/>
                  </a:lnTo>
                  <a:lnTo>
                    <a:pt x="161099" y="102869"/>
                  </a:lnTo>
                  <a:lnTo>
                    <a:pt x="199870" y="77039"/>
                  </a:lnTo>
                  <a:lnTo>
                    <a:pt x="241789" y="54514"/>
                  </a:lnTo>
                  <a:lnTo>
                    <a:pt x="286559" y="35538"/>
                  </a:lnTo>
                  <a:lnTo>
                    <a:pt x="333882" y="20355"/>
                  </a:lnTo>
                  <a:lnTo>
                    <a:pt x="383460" y="9209"/>
                  </a:lnTo>
                  <a:lnTo>
                    <a:pt x="435000" y="2342"/>
                  </a:lnTo>
                  <a:lnTo>
                    <a:pt x="488184" y="0"/>
                  </a:lnTo>
                  <a:lnTo>
                    <a:pt x="541380" y="2343"/>
                  </a:lnTo>
                  <a:lnTo>
                    <a:pt x="592913" y="9209"/>
                  </a:lnTo>
                  <a:lnTo>
                    <a:pt x="642489" y="20356"/>
                  </a:lnTo>
                  <a:lnTo>
                    <a:pt x="689811" y="35539"/>
                  </a:lnTo>
                  <a:lnTo>
                    <a:pt x="734581" y="54514"/>
                  </a:lnTo>
                  <a:lnTo>
                    <a:pt x="776500" y="77039"/>
                  </a:lnTo>
                  <a:lnTo>
                    <a:pt x="815271" y="102870"/>
                  </a:lnTo>
                  <a:lnTo>
                    <a:pt x="850596" y="131762"/>
                  </a:lnTo>
                  <a:lnTo>
                    <a:pt x="882177" y="163473"/>
                  </a:lnTo>
                  <a:lnTo>
                    <a:pt x="909717" y="197759"/>
                  </a:lnTo>
                  <a:lnTo>
                    <a:pt x="932917" y="234376"/>
                  </a:lnTo>
                  <a:lnTo>
                    <a:pt x="951481" y="273081"/>
                  </a:lnTo>
                  <a:lnTo>
                    <a:pt x="965109" y="313630"/>
                  </a:lnTo>
                  <a:lnTo>
                    <a:pt x="973504" y="355780"/>
                  </a:lnTo>
                  <a:lnTo>
                    <a:pt x="976368" y="399287"/>
                  </a:lnTo>
                  <a:close/>
                </a:path>
                <a:path w="976630" h="798829">
                  <a:moveTo>
                    <a:pt x="488184" y="798572"/>
                  </a:moveTo>
                  <a:lnTo>
                    <a:pt x="434991" y="796229"/>
                  </a:lnTo>
                  <a:lnTo>
                    <a:pt x="383457" y="789362"/>
                  </a:lnTo>
                  <a:lnTo>
                    <a:pt x="333880" y="778216"/>
                  </a:lnTo>
                  <a:lnTo>
                    <a:pt x="286558" y="763033"/>
                  </a:lnTo>
                  <a:lnTo>
                    <a:pt x="241788" y="744057"/>
                  </a:lnTo>
                  <a:lnTo>
                    <a:pt x="199869" y="721533"/>
                  </a:lnTo>
                  <a:lnTo>
                    <a:pt x="161098" y="695702"/>
                  </a:lnTo>
                  <a:lnTo>
                    <a:pt x="125772" y="666810"/>
                  </a:lnTo>
                  <a:lnTo>
                    <a:pt x="94191" y="635099"/>
                  </a:lnTo>
                  <a:lnTo>
                    <a:pt x="66651" y="600813"/>
                  </a:lnTo>
                  <a:lnTo>
                    <a:pt x="43451" y="564196"/>
                  </a:lnTo>
                  <a:lnTo>
                    <a:pt x="24888" y="525491"/>
                  </a:lnTo>
                  <a:lnTo>
                    <a:pt x="11259" y="484942"/>
                  </a:lnTo>
                  <a:lnTo>
                    <a:pt x="2864" y="442792"/>
                  </a:lnTo>
                  <a:lnTo>
                    <a:pt x="0" y="399285"/>
                  </a:lnTo>
                  <a:lnTo>
                    <a:pt x="976368" y="399287"/>
                  </a:lnTo>
                  <a:lnTo>
                    <a:pt x="973504" y="442792"/>
                  </a:lnTo>
                  <a:lnTo>
                    <a:pt x="965108" y="484942"/>
                  </a:lnTo>
                  <a:lnTo>
                    <a:pt x="951480" y="525491"/>
                  </a:lnTo>
                  <a:lnTo>
                    <a:pt x="932917" y="564196"/>
                  </a:lnTo>
                  <a:lnTo>
                    <a:pt x="909717" y="600813"/>
                  </a:lnTo>
                  <a:lnTo>
                    <a:pt x="882177" y="635099"/>
                  </a:lnTo>
                  <a:lnTo>
                    <a:pt x="850596" y="666810"/>
                  </a:lnTo>
                  <a:lnTo>
                    <a:pt x="815270" y="695703"/>
                  </a:lnTo>
                  <a:lnTo>
                    <a:pt x="776499" y="721533"/>
                  </a:lnTo>
                  <a:lnTo>
                    <a:pt x="734580" y="744058"/>
                  </a:lnTo>
                  <a:lnTo>
                    <a:pt x="689810" y="763034"/>
                  </a:lnTo>
                  <a:lnTo>
                    <a:pt x="642488" y="778217"/>
                  </a:lnTo>
                  <a:lnTo>
                    <a:pt x="592911" y="789363"/>
                  </a:lnTo>
                  <a:lnTo>
                    <a:pt x="541377" y="796230"/>
                  </a:lnTo>
                  <a:lnTo>
                    <a:pt x="488184" y="798572"/>
                  </a:lnTo>
                  <a:close/>
                </a:path>
              </a:pathLst>
            </a:custGeom>
            <a:solidFill>
              <a:srgbClr val="4F81BD"/>
            </a:solidFill>
          </p:spPr>
          <p:txBody>
            <a:bodyPr wrap="square" lIns="0" tIns="0" rIns="0" bIns="0" rtlCol="0"/>
            <a:lstStyle/>
            <a:p/>
          </p:txBody>
        </p:sp>
        <p:sp>
          <p:nvSpPr>
            <p:cNvPr id="18" name="object 18"/>
            <p:cNvSpPr/>
            <p:nvPr/>
          </p:nvSpPr>
          <p:spPr>
            <a:xfrm>
              <a:off x="978472" y="4132138"/>
              <a:ext cx="976630" cy="798830"/>
            </a:xfrm>
            <a:custGeom>
              <a:rect l="l" t="t" r="r" b="b"/>
              <a:pathLst>
                <a:path w="976630" h="798829">
                  <a:moveTo>
                    <a:pt x="0" y="399287"/>
                  </a:moveTo>
                  <a:lnTo>
                    <a:pt x="2865" y="355780"/>
                  </a:lnTo>
                  <a:lnTo>
                    <a:pt x="11260" y="313630"/>
                  </a:lnTo>
                  <a:lnTo>
                    <a:pt x="24888" y="273081"/>
                  </a:lnTo>
                  <a:lnTo>
                    <a:pt x="43451" y="234376"/>
                  </a:lnTo>
                  <a:lnTo>
                    <a:pt x="66651" y="197759"/>
                  </a:lnTo>
                  <a:lnTo>
                    <a:pt x="94191" y="163473"/>
                  </a:lnTo>
                  <a:lnTo>
                    <a:pt x="125773" y="131762"/>
                  </a:lnTo>
                  <a:lnTo>
                    <a:pt x="161098" y="102870"/>
                  </a:lnTo>
                  <a:lnTo>
                    <a:pt x="199869" y="77039"/>
                  </a:lnTo>
                  <a:lnTo>
                    <a:pt x="241788" y="54514"/>
                  </a:lnTo>
                  <a:lnTo>
                    <a:pt x="286558" y="35539"/>
                  </a:lnTo>
                  <a:lnTo>
                    <a:pt x="333880" y="20356"/>
                  </a:lnTo>
                  <a:lnTo>
                    <a:pt x="383457" y="9209"/>
                  </a:lnTo>
                  <a:lnTo>
                    <a:pt x="434991" y="2343"/>
                  </a:lnTo>
                  <a:lnTo>
                    <a:pt x="488184" y="0"/>
                  </a:lnTo>
                  <a:lnTo>
                    <a:pt x="541377" y="2342"/>
                  </a:lnTo>
                  <a:lnTo>
                    <a:pt x="592911" y="9209"/>
                  </a:lnTo>
                  <a:lnTo>
                    <a:pt x="642488" y="20355"/>
                  </a:lnTo>
                  <a:lnTo>
                    <a:pt x="689810" y="35538"/>
                  </a:lnTo>
                  <a:lnTo>
                    <a:pt x="734580" y="54514"/>
                  </a:lnTo>
                  <a:lnTo>
                    <a:pt x="776499" y="77039"/>
                  </a:lnTo>
                  <a:lnTo>
                    <a:pt x="815270" y="102869"/>
                  </a:lnTo>
                  <a:lnTo>
                    <a:pt x="850596" y="131762"/>
                  </a:lnTo>
                  <a:lnTo>
                    <a:pt x="882177" y="163473"/>
                  </a:lnTo>
                  <a:lnTo>
                    <a:pt x="909717" y="197758"/>
                  </a:lnTo>
                  <a:lnTo>
                    <a:pt x="932917" y="234376"/>
                  </a:lnTo>
                  <a:lnTo>
                    <a:pt x="951480" y="273081"/>
                  </a:lnTo>
                  <a:lnTo>
                    <a:pt x="965108" y="313630"/>
                  </a:lnTo>
                  <a:lnTo>
                    <a:pt x="973504" y="355779"/>
                  </a:lnTo>
                  <a:lnTo>
                    <a:pt x="976368" y="399286"/>
                  </a:lnTo>
                  <a:lnTo>
                    <a:pt x="973504" y="442792"/>
                  </a:lnTo>
                  <a:lnTo>
                    <a:pt x="965108" y="484942"/>
                  </a:lnTo>
                  <a:lnTo>
                    <a:pt x="951480" y="525491"/>
                  </a:lnTo>
                  <a:lnTo>
                    <a:pt x="932917" y="564196"/>
                  </a:lnTo>
                  <a:lnTo>
                    <a:pt x="909717" y="600813"/>
                  </a:lnTo>
                  <a:lnTo>
                    <a:pt x="882177" y="635099"/>
                  </a:lnTo>
                  <a:lnTo>
                    <a:pt x="850596" y="666810"/>
                  </a:lnTo>
                  <a:lnTo>
                    <a:pt x="815270" y="695703"/>
                  </a:lnTo>
                  <a:lnTo>
                    <a:pt x="776499" y="721533"/>
                  </a:lnTo>
                  <a:lnTo>
                    <a:pt x="734580" y="744058"/>
                  </a:lnTo>
                  <a:lnTo>
                    <a:pt x="689810" y="763034"/>
                  </a:lnTo>
                  <a:lnTo>
                    <a:pt x="642488" y="778217"/>
                  </a:lnTo>
                  <a:lnTo>
                    <a:pt x="592911" y="789363"/>
                  </a:lnTo>
                  <a:lnTo>
                    <a:pt x="541377" y="796230"/>
                  </a:lnTo>
                  <a:lnTo>
                    <a:pt x="488184" y="798572"/>
                  </a:lnTo>
                  <a:lnTo>
                    <a:pt x="434991" y="796229"/>
                  </a:lnTo>
                  <a:lnTo>
                    <a:pt x="383457" y="789362"/>
                  </a:lnTo>
                  <a:lnTo>
                    <a:pt x="333880" y="778216"/>
                  </a:lnTo>
                  <a:lnTo>
                    <a:pt x="286558" y="763033"/>
                  </a:lnTo>
                  <a:lnTo>
                    <a:pt x="241788" y="744057"/>
                  </a:lnTo>
                  <a:lnTo>
                    <a:pt x="199869" y="721533"/>
                  </a:lnTo>
                  <a:lnTo>
                    <a:pt x="161098" y="695702"/>
                  </a:lnTo>
                  <a:lnTo>
                    <a:pt x="125772" y="666810"/>
                  </a:lnTo>
                  <a:lnTo>
                    <a:pt x="94191" y="635099"/>
                  </a:lnTo>
                  <a:lnTo>
                    <a:pt x="66651" y="600813"/>
                  </a:lnTo>
                  <a:lnTo>
                    <a:pt x="43451" y="564196"/>
                  </a:lnTo>
                  <a:lnTo>
                    <a:pt x="24888" y="525491"/>
                  </a:lnTo>
                  <a:lnTo>
                    <a:pt x="11259" y="484942"/>
                  </a:lnTo>
                  <a:lnTo>
                    <a:pt x="2864" y="442792"/>
                  </a:lnTo>
                  <a:lnTo>
                    <a:pt x="0" y="399285"/>
                  </a:lnTo>
                  <a:close/>
                </a:path>
              </a:pathLst>
            </a:custGeom>
            <a:ln w="9525">
              <a:solidFill>
                <a:srgbClr val="000000"/>
              </a:solidFill>
            </a:ln>
          </p:spPr>
          <p:txBody>
            <a:bodyPr wrap="square" lIns="0" tIns="0" rIns="0" bIns="0" rtlCol="0"/>
            <a:lstStyle/>
            <a:p/>
          </p:txBody>
        </p:sp>
      </p:grpSp>
      <p:sp>
        <p:nvSpPr>
          <p:cNvPr id="19" name="object 19"/>
          <p:cNvSpPr txBox="1"/>
          <p:nvPr/>
        </p:nvSpPr>
        <p:spPr>
          <a:xfrm>
            <a:off x="1199957" y="4374264"/>
            <a:ext cx="533400" cy="330200"/>
          </a:xfrm>
          <a:prstGeom prst="rect">
            <a:avLst/>
          </a:prstGeom>
        </p:spPr>
        <p:txBody>
          <a:bodyPr vert="horz" wrap="square" lIns="0" tIns="12700" rIns="0" bIns="0" rtlCol="0">
            <a:spAutoFit/>
          </a:bodyPr>
          <a:lstStyle/>
          <a:p>
            <a:pPr marL="12700">
              <a:lnSpc>
                <a:spcPct val="100000"/>
              </a:lnSpc>
              <a:spcBef>
                <a:spcPts val="100"/>
              </a:spcBef>
            </a:pPr>
            <a:r>
              <a:rPr sz="2000" b="1" spc="-25">
                <a:solidFill>
                  <a:srgbClr val="FFFFFF"/>
                </a:solidFill>
                <a:latin typeface="微软雅黑"/>
                <a:cs typeface="微软雅黑"/>
              </a:rPr>
              <a:t>加工</a:t>
            </a:r>
            <a:endParaRPr sz="2000">
              <a:latin typeface="微软雅黑"/>
              <a:cs typeface="微软雅黑"/>
            </a:endParaRPr>
          </a:p>
        </p:txBody>
      </p:sp>
      <p:grpSp>
        <p:nvGrpSpPr>
          <p:cNvPr id="20" name="object 20"/>
          <p:cNvGrpSpPr/>
          <p:nvPr/>
        </p:nvGrpSpPr>
        <p:grpSpPr>
          <a:xfrm>
            <a:off x="2145772" y="3715804"/>
            <a:ext cx="1575435" cy="810260"/>
            <a:chOff x="2145772" y="3715804"/>
            <a:chExt cx="1575435" cy="810260"/>
          </a:xfrm>
        </p:grpSpPr>
        <p:sp>
          <p:nvSpPr>
            <p:cNvPr id="21" name="object 21"/>
            <p:cNvSpPr/>
            <p:nvPr/>
          </p:nvSpPr>
          <p:spPr>
            <a:xfrm>
              <a:off x="2150535" y="3720566"/>
              <a:ext cx="1565910" cy="800735"/>
            </a:xfrm>
            <a:custGeom>
              <a:rect l="l" t="t" r="r" b="b"/>
              <a:pathLst>
                <a:path w="1565910" h="800735">
                  <a:moveTo>
                    <a:pt x="782778" y="0"/>
                  </a:moveTo>
                  <a:close/>
                </a:path>
                <a:path w="1565910" h="800735">
                  <a:moveTo>
                    <a:pt x="1565557" y="400310"/>
                  </a:moveTo>
                  <a:lnTo>
                    <a:pt x="1" y="400310"/>
                  </a:lnTo>
                  <a:lnTo>
                    <a:pt x="2356" y="369026"/>
                  </a:lnTo>
                  <a:lnTo>
                    <a:pt x="20675" y="308522"/>
                  </a:lnTo>
                  <a:lnTo>
                    <a:pt x="55978" y="251365"/>
                  </a:lnTo>
                  <a:lnTo>
                    <a:pt x="106873" y="198265"/>
                  </a:lnTo>
                  <a:lnTo>
                    <a:pt x="137733" y="173460"/>
                  </a:lnTo>
                  <a:lnTo>
                    <a:pt x="171969" y="149936"/>
                  </a:lnTo>
                  <a:lnTo>
                    <a:pt x="209407" y="127782"/>
                  </a:lnTo>
                  <a:lnTo>
                    <a:pt x="249873" y="107088"/>
                  </a:lnTo>
                  <a:lnTo>
                    <a:pt x="293192" y="87943"/>
                  </a:lnTo>
                  <a:lnTo>
                    <a:pt x="339192" y="70435"/>
                  </a:lnTo>
                  <a:lnTo>
                    <a:pt x="387697" y="54653"/>
                  </a:lnTo>
                  <a:lnTo>
                    <a:pt x="438535" y="40687"/>
                  </a:lnTo>
                  <a:lnTo>
                    <a:pt x="491530" y="28626"/>
                  </a:lnTo>
                  <a:lnTo>
                    <a:pt x="546509" y="18558"/>
                  </a:lnTo>
                  <a:lnTo>
                    <a:pt x="603297" y="10572"/>
                  </a:lnTo>
                  <a:lnTo>
                    <a:pt x="661722" y="4758"/>
                  </a:lnTo>
                  <a:lnTo>
                    <a:pt x="721610" y="1204"/>
                  </a:lnTo>
                  <a:lnTo>
                    <a:pt x="782778" y="0"/>
                  </a:lnTo>
                  <a:lnTo>
                    <a:pt x="843953" y="1204"/>
                  </a:lnTo>
                  <a:lnTo>
                    <a:pt x="903839" y="4758"/>
                  </a:lnTo>
                  <a:lnTo>
                    <a:pt x="962264" y="10572"/>
                  </a:lnTo>
                  <a:lnTo>
                    <a:pt x="1019052" y="18558"/>
                  </a:lnTo>
                  <a:lnTo>
                    <a:pt x="1074031" y="28626"/>
                  </a:lnTo>
                  <a:lnTo>
                    <a:pt x="1127026" y="40688"/>
                  </a:lnTo>
                  <a:lnTo>
                    <a:pt x="1177863" y="54654"/>
                  </a:lnTo>
                  <a:lnTo>
                    <a:pt x="1226368" y="70435"/>
                  </a:lnTo>
                  <a:lnTo>
                    <a:pt x="1272367" y="87944"/>
                  </a:lnTo>
                  <a:lnTo>
                    <a:pt x="1315687" y="107089"/>
                  </a:lnTo>
                  <a:lnTo>
                    <a:pt x="1356152" y="127783"/>
                  </a:lnTo>
                  <a:lnTo>
                    <a:pt x="1393590" y="149937"/>
                  </a:lnTo>
                  <a:lnTo>
                    <a:pt x="1427825" y="173461"/>
                  </a:lnTo>
                  <a:lnTo>
                    <a:pt x="1458685" y="198266"/>
                  </a:lnTo>
                  <a:lnTo>
                    <a:pt x="1509580" y="251365"/>
                  </a:lnTo>
                  <a:lnTo>
                    <a:pt x="1544883" y="308523"/>
                  </a:lnTo>
                  <a:lnTo>
                    <a:pt x="1563202" y="369026"/>
                  </a:lnTo>
                  <a:lnTo>
                    <a:pt x="1565557" y="400310"/>
                  </a:lnTo>
                  <a:close/>
                </a:path>
                <a:path w="1565910" h="800735">
                  <a:moveTo>
                    <a:pt x="782778" y="800620"/>
                  </a:moveTo>
                  <a:lnTo>
                    <a:pt x="721605" y="799415"/>
                  </a:lnTo>
                  <a:lnTo>
                    <a:pt x="661719" y="795862"/>
                  </a:lnTo>
                  <a:lnTo>
                    <a:pt x="603295" y="790047"/>
                  </a:lnTo>
                  <a:lnTo>
                    <a:pt x="546506" y="782062"/>
                  </a:lnTo>
                  <a:lnTo>
                    <a:pt x="491527" y="771993"/>
                  </a:lnTo>
                  <a:lnTo>
                    <a:pt x="438532" y="759932"/>
                  </a:lnTo>
                  <a:lnTo>
                    <a:pt x="387695" y="745966"/>
                  </a:lnTo>
                  <a:lnTo>
                    <a:pt x="339190" y="730184"/>
                  </a:lnTo>
                  <a:lnTo>
                    <a:pt x="293190" y="712676"/>
                  </a:lnTo>
                  <a:lnTo>
                    <a:pt x="249871" y="693531"/>
                  </a:lnTo>
                  <a:lnTo>
                    <a:pt x="209405" y="672837"/>
                  </a:lnTo>
                  <a:lnTo>
                    <a:pt x="171967" y="650683"/>
                  </a:lnTo>
                  <a:lnTo>
                    <a:pt x="137732" y="627159"/>
                  </a:lnTo>
                  <a:lnTo>
                    <a:pt x="106872" y="602354"/>
                  </a:lnTo>
                  <a:lnTo>
                    <a:pt x="55977" y="549254"/>
                  </a:lnTo>
                  <a:lnTo>
                    <a:pt x="20673" y="492097"/>
                  </a:lnTo>
                  <a:lnTo>
                    <a:pt x="2355" y="431594"/>
                  </a:lnTo>
                  <a:lnTo>
                    <a:pt x="0" y="400309"/>
                  </a:lnTo>
                  <a:lnTo>
                    <a:pt x="1565557" y="400310"/>
                  </a:lnTo>
                  <a:lnTo>
                    <a:pt x="1556252" y="462219"/>
                  </a:lnTo>
                  <a:lnTo>
                    <a:pt x="1529267" y="521139"/>
                  </a:lnTo>
                  <a:lnTo>
                    <a:pt x="1485994" y="576356"/>
                  </a:lnTo>
                  <a:lnTo>
                    <a:pt x="1427824" y="627159"/>
                  </a:lnTo>
                  <a:lnTo>
                    <a:pt x="1393589" y="650683"/>
                  </a:lnTo>
                  <a:lnTo>
                    <a:pt x="1356151" y="672837"/>
                  </a:lnTo>
                  <a:lnTo>
                    <a:pt x="1315685" y="693531"/>
                  </a:lnTo>
                  <a:lnTo>
                    <a:pt x="1272366" y="712676"/>
                  </a:lnTo>
                  <a:lnTo>
                    <a:pt x="1226366" y="730184"/>
                  </a:lnTo>
                  <a:lnTo>
                    <a:pt x="1177861" y="745966"/>
                  </a:lnTo>
                  <a:lnTo>
                    <a:pt x="1127024" y="759932"/>
                  </a:lnTo>
                  <a:lnTo>
                    <a:pt x="1074029" y="771994"/>
                  </a:lnTo>
                  <a:lnTo>
                    <a:pt x="1019050" y="782062"/>
                  </a:lnTo>
                  <a:lnTo>
                    <a:pt x="962262" y="790048"/>
                  </a:lnTo>
                  <a:lnTo>
                    <a:pt x="903838" y="795862"/>
                  </a:lnTo>
                  <a:lnTo>
                    <a:pt x="843952" y="799416"/>
                  </a:lnTo>
                  <a:lnTo>
                    <a:pt x="782778" y="800620"/>
                  </a:lnTo>
                  <a:close/>
                </a:path>
              </a:pathLst>
            </a:custGeom>
            <a:solidFill>
              <a:srgbClr val="4F81BD"/>
            </a:solidFill>
          </p:spPr>
          <p:txBody>
            <a:bodyPr wrap="square" lIns="0" tIns="0" rIns="0" bIns="0" rtlCol="0"/>
            <a:lstStyle/>
            <a:p/>
          </p:txBody>
        </p:sp>
        <p:sp>
          <p:nvSpPr>
            <p:cNvPr id="22" name="object 22"/>
            <p:cNvSpPr/>
            <p:nvPr/>
          </p:nvSpPr>
          <p:spPr>
            <a:xfrm>
              <a:off x="2150535" y="3720566"/>
              <a:ext cx="1565910" cy="800735"/>
            </a:xfrm>
            <a:custGeom>
              <a:rect l="l" t="t" r="r" b="b"/>
              <a:pathLst>
                <a:path w="1565910" h="800735">
                  <a:moveTo>
                    <a:pt x="1" y="400310"/>
                  </a:moveTo>
                  <a:lnTo>
                    <a:pt x="9305" y="338401"/>
                  </a:lnTo>
                  <a:lnTo>
                    <a:pt x="36290" y="279481"/>
                  </a:lnTo>
                  <a:lnTo>
                    <a:pt x="79563" y="224264"/>
                  </a:lnTo>
                  <a:lnTo>
                    <a:pt x="137732" y="173461"/>
                  </a:lnTo>
                  <a:lnTo>
                    <a:pt x="171968" y="149937"/>
                  </a:lnTo>
                  <a:lnTo>
                    <a:pt x="209406" y="127783"/>
                  </a:lnTo>
                  <a:lnTo>
                    <a:pt x="249871" y="107089"/>
                  </a:lnTo>
                  <a:lnTo>
                    <a:pt x="293191" y="87944"/>
                  </a:lnTo>
                  <a:lnTo>
                    <a:pt x="339190" y="70435"/>
                  </a:lnTo>
                  <a:lnTo>
                    <a:pt x="387695" y="54654"/>
                  </a:lnTo>
                  <a:lnTo>
                    <a:pt x="438532" y="40688"/>
                  </a:lnTo>
                  <a:lnTo>
                    <a:pt x="491527" y="28626"/>
                  </a:lnTo>
                  <a:lnTo>
                    <a:pt x="546506" y="18558"/>
                  </a:lnTo>
                  <a:lnTo>
                    <a:pt x="603295" y="10572"/>
                  </a:lnTo>
                  <a:lnTo>
                    <a:pt x="661719" y="4758"/>
                  </a:lnTo>
                  <a:lnTo>
                    <a:pt x="721605" y="1204"/>
                  </a:lnTo>
                  <a:lnTo>
                    <a:pt x="782778" y="0"/>
                  </a:lnTo>
                  <a:lnTo>
                    <a:pt x="843951" y="1204"/>
                  </a:lnTo>
                  <a:lnTo>
                    <a:pt x="903837" y="4758"/>
                  </a:lnTo>
                  <a:lnTo>
                    <a:pt x="962262" y="10572"/>
                  </a:lnTo>
                  <a:lnTo>
                    <a:pt x="1019050" y="18558"/>
                  </a:lnTo>
                  <a:lnTo>
                    <a:pt x="1074029" y="28626"/>
                  </a:lnTo>
                  <a:lnTo>
                    <a:pt x="1127024" y="40687"/>
                  </a:lnTo>
                  <a:lnTo>
                    <a:pt x="1177861" y="54653"/>
                  </a:lnTo>
                  <a:lnTo>
                    <a:pt x="1226366" y="70435"/>
                  </a:lnTo>
                  <a:lnTo>
                    <a:pt x="1272366" y="87943"/>
                  </a:lnTo>
                  <a:lnTo>
                    <a:pt x="1315685" y="107088"/>
                  </a:lnTo>
                  <a:lnTo>
                    <a:pt x="1356151" y="127782"/>
                  </a:lnTo>
                  <a:lnTo>
                    <a:pt x="1393589" y="149936"/>
                  </a:lnTo>
                  <a:lnTo>
                    <a:pt x="1427824" y="173460"/>
                  </a:lnTo>
                  <a:lnTo>
                    <a:pt x="1458684" y="198265"/>
                  </a:lnTo>
                  <a:lnTo>
                    <a:pt x="1509580" y="251365"/>
                  </a:lnTo>
                  <a:lnTo>
                    <a:pt x="1544883" y="308522"/>
                  </a:lnTo>
                  <a:lnTo>
                    <a:pt x="1563202" y="369026"/>
                  </a:lnTo>
                  <a:lnTo>
                    <a:pt x="1565557" y="400310"/>
                  </a:lnTo>
                  <a:lnTo>
                    <a:pt x="1563201" y="431594"/>
                  </a:lnTo>
                  <a:lnTo>
                    <a:pt x="1556252" y="462219"/>
                  </a:lnTo>
                  <a:lnTo>
                    <a:pt x="1529267" y="521139"/>
                  </a:lnTo>
                  <a:lnTo>
                    <a:pt x="1485994" y="576356"/>
                  </a:lnTo>
                  <a:lnTo>
                    <a:pt x="1427824" y="627159"/>
                  </a:lnTo>
                  <a:lnTo>
                    <a:pt x="1393589" y="650683"/>
                  </a:lnTo>
                  <a:lnTo>
                    <a:pt x="1356151" y="672837"/>
                  </a:lnTo>
                  <a:lnTo>
                    <a:pt x="1315685" y="693531"/>
                  </a:lnTo>
                  <a:lnTo>
                    <a:pt x="1272366" y="712676"/>
                  </a:lnTo>
                  <a:lnTo>
                    <a:pt x="1226366" y="730184"/>
                  </a:lnTo>
                  <a:lnTo>
                    <a:pt x="1177861" y="745966"/>
                  </a:lnTo>
                  <a:lnTo>
                    <a:pt x="1127024" y="759932"/>
                  </a:lnTo>
                  <a:lnTo>
                    <a:pt x="1074029" y="771994"/>
                  </a:lnTo>
                  <a:lnTo>
                    <a:pt x="1019050" y="782062"/>
                  </a:lnTo>
                  <a:lnTo>
                    <a:pt x="962262" y="790048"/>
                  </a:lnTo>
                  <a:lnTo>
                    <a:pt x="903838" y="795862"/>
                  </a:lnTo>
                  <a:lnTo>
                    <a:pt x="843952" y="799416"/>
                  </a:lnTo>
                  <a:lnTo>
                    <a:pt x="782778" y="800620"/>
                  </a:lnTo>
                  <a:lnTo>
                    <a:pt x="721605" y="799415"/>
                  </a:lnTo>
                  <a:lnTo>
                    <a:pt x="661719" y="795862"/>
                  </a:lnTo>
                  <a:lnTo>
                    <a:pt x="603295" y="790047"/>
                  </a:lnTo>
                  <a:lnTo>
                    <a:pt x="546506" y="782062"/>
                  </a:lnTo>
                  <a:lnTo>
                    <a:pt x="491527" y="771993"/>
                  </a:lnTo>
                  <a:lnTo>
                    <a:pt x="438532" y="759932"/>
                  </a:lnTo>
                  <a:lnTo>
                    <a:pt x="387695" y="745966"/>
                  </a:lnTo>
                  <a:lnTo>
                    <a:pt x="339190" y="730184"/>
                  </a:lnTo>
                  <a:lnTo>
                    <a:pt x="293190" y="712676"/>
                  </a:lnTo>
                  <a:lnTo>
                    <a:pt x="249871" y="693531"/>
                  </a:lnTo>
                  <a:lnTo>
                    <a:pt x="209405" y="672837"/>
                  </a:lnTo>
                  <a:lnTo>
                    <a:pt x="171967" y="650683"/>
                  </a:lnTo>
                  <a:lnTo>
                    <a:pt x="137732" y="627159"/>
                  </a:lnTo>
                  <a:lnTo>
                    <a:pt x="106872" y="602354"/>
                  </a:lnTo>
                  <a:lnTo>
                    <a:pt x="55977" y="549254"/>
                  </a:lnTo>
                  <a:lnTo>
                    <a:pt x="20673" y="492097"/>
                  </a:lnTo>
                  <a:lnTo>
                    <a:pt x="2355" y="431594"/>
                  </a:lnTo>
                  <a:lnTo>
                    <a:pt x="0" y="400310"/>
                  </a:lnTo>
                  <a:close/>
                </a:path>
              </a:pathLst>
            </a:custGeom>
            <a:ln w="9525">
              <a:solidFill>
                <a:srgbClr val="000000"/>
              </a:solidFill>
            </a:ln>
          </p:spPr>
          <p:txBody>
            <a:bodyPr wrap="square" lIns="0" tIns="0" rIns="0" bIns="0" rtlCol="0"/>
            <a:lstStyle/>
            <a:p/>
          </p:txBody>
        </p:sp>
      </p:grpSp>
      <p:sp>
        <p:nvSpPr>
          <p:cNvPr id="23" name="object 23"/>
          <p:cNvSpPr txBox="1"/>
          <p:nvPr/>
        </p:nvSpPr>
        <p:spPr>
          <a:xfrm>
            <a:off x="2412615" y="3963714"/>
            <a:ext cx="1041400" cy="330200"/>
          </a:xfrm>
          <a:prstGeom prst="rect">
            <a:avLst/>
          </a:prstGeom>
        </p:spPr>
        <p:txBody>
          <a:bodyPr vert="horz" wrap="square" lIns="0" tIns="12700" rIns="0" bIns="0" rtlCol="0">
            <a:spAutoFit/>
          </a:bodyPr>
          <a:lstStyle/>
          <a:p>
            <a:pPr marL="12700">
              <a:lnSpc>
                <a:spcPct val="100000"/>
              </a:lnSpc>
              <a:spcBef>
                <a:spcPts val="100"/>
              </a:spcBef>
            </a:pPr>
            <a:r>
              <a:rPr sz="2000" b="1" spc="-15">
                <a:solidFill>
                  <a:srgbClr val="FFFFFF"/>
                </a:solidFill>
                <a:latin typeface="微软雅黑"/>
                <a:cs typeface="微软雅黑"/>
              </a:rPr>
              <a:t>材料供应</a:t>
            </a:r>
            <a:endParaRPr sz="2000">
              <a:latin typeface="微软雅黑"/>
              <a:cs typeface="微软雅黑"/>
            </a:endParaRPr>
          </a:p>
        </p:txBody>
      </p:sp>
      <p:grpSp>
        <p:nvGrpSpPr>
          <p:cNvPr id="24" name="object 24"/>
          <p:cNvGrpSpPr/>
          <p:nvPr/>
        </p:nvGrpSpPr>
        <p:grpSpPr>
          <a:xfrm>
            <a:off x="3711328" y="4782616"/>
            <a:ext cx="986155" cy="810260"/>
            <a:chOff x="3711328" y="4782616"/>
            <a:chExt cx="986155" cy="810260"/>
          </a:xfrm>
        </p:grpSpPr>
        <p:sp>
          <p:nvSpPr>
            <p:cNvPr id="25" name="object 25"/>
            <p:cNvSpPr/>
            <p:nvPr/>
          </p:nvSpPr>
          <p:spPr>
            <a:xfrm>
              <a:off x="3716090" y="4787379"/>
              <a:ext cx="976630" cy="800735"/>
            </a:xfrm>
            <a:custGeom>
              <a:rect l="l" t="t" r="r" b="b"/>
              <a:pathLst>
                <a:path w="976628" h="800735">
                  <a:moveTo>
                    <a:pt x="488185" y="0"/>
                  </a:moveTo>
                  <a:close/>
                </a:path>
                <a:path w="976628" h="800735">
                  <a:moveTo>
                    <a:pt x="976369" y="400310"/>
                  </a:moveTo>
                  <a:lnTo>
                    <a:pt x="2" y="400310"/>
                  </a:lnTo>
                  <a:lnTo>
                    <a:pt x="2867" y="356691"/>
                  </a:lnTo>
                  <a:lnTo>
                    <a:pt x="11262" y="314434"/>
                  </a:lnTo>
                  <a:lnTo>
                    <a:pt x="24890" y="273781"/>
                  </a:lnTo>
                  <a:lnTo>
                    <a:pt x="43453" y="234976"/>
                  </a:lnTo>
                  <a:lnTo>
                    <a:pt x="66654" y="198265"/>
                  </a:lnTo>
                  <a:lnTo>
                    <a:pt x="94194" y="163891"/>
                  </a:lnTo>
                  <a:lnTo>
                    <a:pt x="125775" y="132099"/>
                  </a:lnTo>
                  <a:lnTo>
                    <a:pt x="161100" y="103133"/>
                  </a:lnTo>
                  <a:lnTo>
                    <a:pt x="199872" y="77236"/>
                  </a:lnTo>
                  <a:lnTo>
                    <a:pt x="241791" y="54653"/>
                  </a:lnTo>
                  <a:lnTo>
                    <a:pt x="286561" y="35629"/>
                  </a:lnTo>
                  <a:lnTo>
                    <a:pt x="333883" y="20407"/>
                  </a:lnTo>
                  <a:lnTo>
                    <a:pt x="383461" y="9232"/>
                  </a:lnTo>
                  <a:lnTo>
                    <a:pt x="434996" y="2348"/>
                  </a:lnTo>
                  <a:lnTo>
                    <a:pt x="488185" y="0"/>
                  </a:lnTo>
                  <a:lnTo>
                    <a:pt x="541379" y="2349"/>
                  </a:lnTo>
                  <a:lnTo>
                    <a:pt x="592913" y="9233"/>
                  </a:lnTo>
                  <a:lnTo>
                    <a:pt x="642490" y="20408"/>
                  </a:lnTo>
                  <a:lnTo>
                    <a:pt x="689812" y="35630"/>
                  </a:lnTo>
                  <a:lnTo>
                    <a:pt x="734582" y="54654"/>
                  </a:lnTo>
                  <a:lnTo>
                    <a:pt x="776501" y="77237"/>
                  </a:lnTo>
                  <a:lnTo>
                    <a:pt x="815272" y="103133"/>
                  </a:lnTo>
                  <a:lnTo>
                    <a:pt x="850597" y="132100"/>
                  </a:lnTo>
                  <a:lnTo>
                    <a:pt x="882179" y="163892"/>
                  </a:lnTo>
                  <a:lnTo>
                    <a:pt x="909718" y="198266"/>
                  </a:lnTo>
                  <a:lnTo>
                    <a:pt x="932919" y="234977"/>
                  </a:lnTo>
                  <a:lnTo>
                    <a:pt x="951482" y="273781"/>
                  </a:lnTo>
                  <a:lnTo>
                    <a:pt x="965110" y="314434"/>
                  </a:lnTo>
                  <a:lnTo>
                    <a:pt x="973505" y="356692"/>
                  </a:lnTo>
                  <a:lnTo>
                    <a:pt x="976369" y="400310"/>
                  </a:lnTo>
                  <a:close/>
                </a:path>
                <a:path w="976628" h="800735">
                  <a:moveTo>
                    <a:pt x="488184" y="800620"/>
                  </a:moveTo>
                  <a:lnTo>
                    <a:pt x="434991" y="798271"/>
                  </a:lnTo>
                  <a:lnTo>
                    <a:pt x="383457" y="791387"/>
                  </a:lnTo>
                  <a:lnTo>
                    <a:pt x="333880" y="780212"/>
                  </a:lnTo>
                  <a:lnTo>
                    <a:pt x="286558" y="764990"/>
                  </a:lnTo>
                  <a:lnTo>
                    <a:pt x="241788" y="745966"/>
                  </a:lnTo>
                  <a:lnTo>
                    <a:pt x="199869" y="723383"/>
                  </a:lnTo>
                  <a:lnTo>
                    <a:pt x="161098" y="697487"/>
                  </a:lnTo>
                  <a:lnTo>
                    <a:pt x="125772" y="668520"/>
                  </a:lnTo>
                  <a:lnTo>
                    <a:pt x="94191" y="636728"/>
                  </a:lnTo>
                  <a:lnTo>
                    <a:pt x="66651" y="602354"/>
                  </a:lnTo>
                  <a:lnTo>
                    <a:pt x="43451" y="565643"/>
                  </a:lnTo>
                  <a:lnTo>
                    <a:pt x="24888" y="526839"/>
                  </a:lnTo>
                  <a:lnTo>
                    <a:pt x="11259" y="486186"/>
                  </a:lnTo>
                  <a:lnTo>
                    <a:pt x="2864" y="443928"/>
                  </a:lnTo>
                  <a:lnTo>
                    <a:pt x="0" y="400309"/>
                  </a:lnTo>
                  <a:lnTo>
                    <a:pt x="976369" y="400310"/>
                  </a:lnTo>
                  <a:lnTo>
                    <a:pt x="973504" y="443928"/>
                  </a:lnTo>
                  <a:lnTo>
                    <a:pt x="965109" y="486186"/>
                  </a:lnTo>
                  <a:lnTo>
                    <a:pt x="951481" y="526839"/>
                  </a:lnTo>
                  <a:lnTo>
                    <a:pt x="932917" y="565643"/>
                  </a:lnTo>
                  <a:lnTo>
                    <a:pt x="909717" y="602354"/>
                  </a:lnTo>
                  <a:lnTo>
                    <a:pt x="882177" y="636728"/>
                  </a:lnTo>
                  <a:lnTo>
                    <a:pt x="850596" y="668520"/>
                  </a:lnTo>
                  <a:lnTo>
                    <a:pt x="815271" y="697487"/>
                  </a:lnTo>
                  <a:lnTo>
                    <a:pt x="776500" y="723383"/>
                  </a:lnTo>
                  <a:lnTo>
                    <a:pt x="734580" y="745966"/>
                  </a:lnTo>
                  <a:lnTo>
                    <a:pt x="689811" y="764990"/>
                  </a:lnTo>
                  <a:lnTo>
                    <a:pt x="642488" y="780212"/>
                  </a:lnTo>
                  <a:lnTo>
                    <a:pt x="592911" y="791387"/>
                  </a:lnTo>
                  <a:lnTo>
                    <a:pt x="541377" y="798271"/>
                  </a:lnTo>
                  <a:lnTo>
                    <a:pt x="488184" y="800620"/>
                  </a:lnTo>
                  <a:close/>
                </a:path>
              </a:pathLst>
            </a:custGeom>
            <a:solidFill>
              <a:srgbClr val="4F81BD"/>
            </a:solidFill>
          </p:spPr>
          <p:txBody>
            <a:bodyPr wrap="square" lIns="0" tIns="0" rIns="0" bIns="0" rtlCol="0"/>
            <a:lstStyle/>
            <a:p/>
          </p:txBody>
        </p:sp>
        <p:sp>
          <p:nvSpPr>
            <p:cNvPr id="26" name="object 26"/>
            <p:cNvSpPr/>
            <p:nvPr/>
          </p:nvSpPr>
          <p:spPr>
            <a:xfrm>
              <a:off x="3716090" y="4787379"/>
              <a:ext cx="976630" cy="800735"/>
            </a:xfrm>
            <a:custGeom>
              <a:rect l="l" t="t" r="r" b="b"/>
              <a:pathLst>
                <a:path w="976628" h="800735">
                  <a:moveTo>
                    <a:pt x="2" y="400310"/>
                  </a:moveTo>
                  <a:lnTo>
                    <a:pt x="2866" y="356692"/>
                  </a:lnTo>
                  <a:lnTo>
                    <a:pt x="11262" y="314434"/>
                  </a:lnTo>
                  <a:lnTo>
                    <a:pt x="24890" y="273781"/>
                  </a:lnTo>
                  <a:lnTo>
                    <a:pt x="43453" y="234977"/>
                  </a:lnTo>
                  <a:lnTo>
                    <a:pt x="66653" y="198266"/>
                  </a:lnTo>
                  <a:lnTo>
                    <a:pt x="94193" y="163892"/>
                  </a:lnTo>
                  <a:lnTo>
                    <a:pt x="125774" y="132100"/>
                  </a:lnTo>
                  <a:lnTo>
                    <a:pt x="161099" y="103133"/>
                  </a:lnTo>
                  <a:lnTo>
                    <a:pt x="199870" y="77237"/>
                  </a:lnTo>
                  <a:lnTo>
                    <a:pt x="241790" y="54654"/>
                  </a:lnTo>
                  <a:lnTo>
                    <a:pt x="286559" y="35630"/>
                  </a:lnTo>
                  <a:lnTo>
                    <a:pt x="333882" y="20408"/>
                  </a:lnTo>
                  <a:lnTo>
                    <a:pt x="383459" y="9233"/>
                  </a:lnTo>
                  <a:lnTo>
                    <a:pt x="434993" y="2349"/>
                  </a:lnTo>
                  <a:lnTo>
                    <a:pt x="488186" y="0"/>
                  </a:lnTo>
                  <a:lnTo>
                    <a:pt x="541378" y="2348"/>
                  </a:lnTo>
                  <a:lnTo>
                    <a:pt x="592912" y="9232"/>
                  </a:lnTo>
                  <a:lnTo>
                    <a:pt x="642489" y="20407"/>
                  </a:lnTo>
                  <a:lnTo>
                    <a:pt x="689811" y="35629"/>
                  </a:lnTo>
                  <a:lnTo>
                    <a:pt x="734581" y="54653"/>
                  </a:lnTo>
                  <a:lnTo>
                    <a:pt x="776500" y="77236"/>
                  </a:lnTo>
                  <a:lnTo>
                    <a:pt x="815271" y="103133"/>
                  </a:lnTo>
                  <a:lnTo>
                    <a:pt x="850597" y="132099"/>
                  </a:lnTo>
                  <a:lnTo>
                    <a:pt x="882178" y="163891"/>
                  </a:lnTo>
                  <a:lnTo>
                    <a:pt x="909718" y="198265"/>
                  </a:lnTo>
                  <a:lnTo>
                    <a:pt x="932918" y="234976"/>
                  </a:lnTo>
                  <a:lnTo>
                    <a:pt x="951481" y="273781"/>
                  </a:lnTo>
                  <a:lnTo>
                    <a:pt x="965109" y="314434"/>
                  </a:lnTo>
                  <a:lnTo>
                    <a:pt x="973505" y="356691"/>
                  </a:lnTo>
                  <a:lnTo>
                    <a:pt x="976369" y="400310"/>
                  </a:lnTo>
                  <a:lnTo>
                    <a:pt x="973504" y="443928"/>
                  </a:lnTo>
                  <a:lnTo>
                    <a:pt x="965109" y="486186"/>
                  </a:lnTo>
                  <a:lnTo>
                    <a:pt x="951481" y="526839"/>
                  </a:lnTo>
                  <a:lnTo>
                    <a:pt x="932917" y="565643"/>
                  </a:lnTo>
                  <a:lnTo>
                    <a:pt x="909717" y="602354"/>
                  </a:lnTo>
                  <a:lnTo>
                    <a:pt x="882177" y="636728"/>
                  </a:lnTo>
                  <a:lnTo>
                    <a:pt x="850596" y="668520"/>
                  </a:lnTo>
                  <a:lnTo>
                    <a:pt x="815271" y="697487"/>
                  </a:lnTo>
                  <a:lnTo>
                    <a:pt x="776500" y="723383"/>
                  </a:lnTo>
                  <a:lnTo>
                    <a:pt x="734580" y="745966"/>
                  </a:lnTo>
                  <a:lnTo>
                    <a:pt x="689811" y="764990"/>
                  </a:lnTo>
                  <a:lnTo>
                    <a:pt x="642488" y="780212"/>
                  </a:lnTo>
                  <a:lnTo>
                    <a:pt x="592911" y="791387"/>
                  </a:lnTo>
                  <a:lnTo>
                    <a:pt x="541377" y="798271"/>
                  </a:lnTo>
                  <a:lnTo>
                    <a:pt x="488184" y="800620"/>
                  </a:lnTo>
                  <a:lnTo>
                    <a:pt x="434991" y="798271"/>
                  </a:lnTo>
                  <a:lnTo>
                    <a:pt x="383457" y="791387"/>
                  </a:lnTo>
                  <a:lnTo>
                    <a:pt x="333880" y="780212"/>
                  </a:lnTo>
                  <a:lnTo>
                    <a:pt x="286558" y="764990"/>
                  </a:lnTo>
                  <a:lnTo>
                    <a:pt x="241788" y="745966"/>
                  </a:lnTo>
                  <a:lnTo>
                    <a:pt x="199869" y="723383"/>
                  </a:lnTo>
                  <a:lnTo>
                    <a:pt x="161098" y="697487"/>
                  </a:lnTo>
                  <a:lnTo>
                    <a:pt x="125772" y="668520"/>
                  </a:lnTo>
                  <a:lnTo>
                    <a:pt x="94191" y="636728"/>
                  </a:lnTo>
                  <a:lnTo>
                    <a:pt x="66651" y="602354"/>
                  </a:lnTo>
                  <a:lnTo>
                    <a:pt x="43451" y="565643"/>
                  </a:lnTo>
                  <a:lnTo>
                    <a:pt x="24888" y="526839"/>
                  </a:lnTo>
                  <a:lnTo>
                    <a:pt x="11259" y="486186"/>
                  </a:lnTo>
                  <a:lnTo>
                    <a:pt x="2864" y="443928"/>
                  </a:lnTo>
                  <a:lnTo>
                    <a:pt x="0" y="400310"/>
                  </a:lnTo>
                  <a:close/>
                </a:path>
              </a:pathLst>
            </a:custGeom>
            <a:ln w="9525">
              <a:solidFill>
                <a:srgbClr val="000000"/>
              </a:solidFill>
            </a:ln>
          </p:spPr>
          <p:txBody>
            <a:bodyPr wrap="square" lIns="0" tIns="0" rIns="0" bIns="0" rtlCol="0"/>
            <a:lstStyle/>
            <a:p/>
          </p:txBody>
        </p:sp>
      </p:grpSp>
      <p:sp>
        <p:nvSpPr>
          <p:cNvPr id="27" name="object 27"/>
          <p:cNvSpPr txBox="1"/>
          <p:nvPr/>
        </p:nvSpPr>
        <p:spPr>
          <a:xfrm>
            <a:off x="3937577" y="5030527"/>
            <a:ext cx="533400" cy="330200"/>
          </a:xfrm>
          <a:prstGeom prst="rect">
            <a:avLst/>
          </a:prstGeom>
        </p:spPr>
        <p:txBody>
          <a:bodyPr vert="horz" wrap="square" lIns="0" tIns="12700" rIns="0" bIns="0" rtlCol="0">
            <a:spAutoFit/>
          </a:bodyPr>
          <a:lstStyle/>
          <a:p>
            <a:pPr marL="12700">
              <a:lnSpc>
                <a:spcPct val="100000"/>
              </a:lnSpc>
              <a:spcBef>
                <a:spcPts val="100"/>
              </a:spcBef>
            </a:pPr>
            <a:r>
              <a:rPr sz="2000" b="1" spc="-25">
                <a:solidFill>
                  <a:srgbClr val="FFFFFF"/>
                </a:solidFill>
                <a:latin typeface="微软雅黑"/>
                <a:cs typeface="微软雅黑"/>
              </a:rPr>
              <a:t>加工</a:t>
            </a:r>
            <a:endParaRPr sz="2000">
              <a:latin typeface="微软雅黑"/>
              <a:cs typeface="微软雅黑"/>
            </a:endParaRPr>
          </a:p>
        </p:txBody>
      </p:sp>
      <p:grpSp>
        <p:nvGrpSpPr>
          <p:cNvPr id="28" name="object 28"/>
          <p:cNvGrpSpPr/>
          <p:nvPr/>
        </p:nvGrpSpPr>
        <p:grpSpPr>
          <a:xfrm>
            <a:off x="5861862" y="1315989"/>
            <a:ext cx="1959610" cy="3205480"/>
            <a:chOff x="5861862" y="1315989"/>
            <a:chExt cx="1959610" cy="3205480"/>
          </a:xfrm>
        </p:grpSpPr>
        <p:sp>
          <p:nvSpPr>
            <p:cNvPr id="29" name="object 29"/>
            <p:cNvSpPr/>
            <p:nvPr/>
          </p:nvSpPr>
          <p:spPr>
            <a:xfrm>
              <a:off x="5862606" y="2915033"/>
              <a:ext cx="1958975" cy="1606550"/>
            </a:xfrm>
            <a:custGeom>
              <a:rect l="l" t="t" r="r" b="b"/>
              <a:pathLst>
                <a:path w="1958975" h="1606550">
                  <a:moveTo>
                    <a:pt x="1895892" y="1562780"/>
                  </a:moveTo>
                  <a:lnTo>
                    <a:pt x="0" y="9824"/>
                  </a:lnTo>
                  <a:lnTo>
                    <a:pt x="8047" y="0"/>
                  </a:lnTo>
                  <a:lnTo>
                    <a:pt x="1903940" y="1552955"/>
                  </a:lnTo>
                  <a:lnTo>
                    <a:pt x="1895892" y="1562780"/>
                  </a:lnTo>
                  <a:close/>
                </a:path>
                <a:path w="1958975" h="1606550">
                  <a:moveTo>
                    <a:pt x="1951341" y="1589344"/>
                  </a:moveTo>
                  <a:lnTo>
                    <a:pt x="1928321" y="1589344"/>
                  </a:lnTo>
                  <a:lnTo>
                    <a:pt x="1936370" y="1579519"/>
                  </a:lnTo>
                  <a:lnTo>
                    <a:pt x="1903940" y="1552955"/>
                  </a:lnTo>
                  <a:lnTo>
                    <a:pt x="1924059" y="1528394"/>
                  </a:lnTo>
                  <a:lnTo>
                    <a:pt x="1951341" y="1589344"/>
                  </a:lnTo>
                  <a:close/>
                </a:path>
                <a:path w="1958975" h="1606550">
                  <a:moveTo>
                    <a:pt x="1928321" y="1589344"/>
                  </a:moveTo>
                  <a:lnTo>
                    <a:pt x="1895892" y="1562780"/>
                  </a:lnTo>
                  <a:lnTo>
                    <a:pt x="1903940" y="1552955"/>
                  </a:lnTo>
                  <a:lnTo>
                    <a:pt x="1936370" y="1579519"/>
                  </a:lnTo>
                  <a:lnTo>
                    <a:pt x="1928321" y="1589344"/>
                  </a:lnTo>
                  <a:close/>
                </a:path>
                <a:path w="1958975" h="1606550">
                  <a:moveTo>
                    <a:pt x="1958865" y="1606154"/>
                  </a:moveTo>
                  <a:lnTo>
                    <a:pt x="1875773" y="1587342"/>
                  </a:lnTo>
                  <a:lnTo>
                    <a:pt x="1895892" y="1562780"/>
                  </a:lnTo>
                  <a:lnTo>
                    <a:pt x="1928321" y="1589344"/>
                  </a:lnTo>
                  <a:lnTo>
                    <a:pt x="1951341" y="1589344"/>
                  </a:lnTo>
                  <a:lnTo>
                    <a:pt x="1958865" y="1606154"/>
                  </a:lnTo>
                  <a:close/>
                </a:path>
              </a:pathLst>
            </a:custGeom>
            <a:solidFill>
              <a:srgbClr val="000000"/>
            </a:solidFill>
          </p:spPr>
          <p:txBody>
            <a:bodyPr wrap="square" lIns="0" tIns="0" rIns="0" bIns="0" rtlCol="0"/>
            <a:lstStyle/>
            <a:p/>
          </p:txBody>
        </p:sp>
        <p:sp>
          <p:nvSpPr>
            <p:cNvPr id="30" name="object 30"/>
            <p:cNvSpPr/>
            <p:nvPr/>
          </p:nvSpPr>
          <p:spPr>
            <a:xfrm>
              <a:off x="5866624" y="1320751"/>
              <a:ext cx="1565910" cy="798830"/>
            </a:xfrm>
            <a:custGeom>
              <a:rect l="l" t="t" r="r" b="b"/>
              <a:pathLst>
                <a:path w="1565909" h="798830">
                  <a:moveTo>
                    <a:pt x="1565558" y="399286"/>
                  </a:moveTo>
                  <a:lnTo>
                    <a:pt x="3" y="399286"/>
                  </a:lnTo>
                  <a:lnTo>
                    <a:pt x="2359" y="368082"/>
                  </a:lnTo>
                  <a:lnTo>
                    <a:pt x="20677" y="307733"/>
                  </a:lnTo>
                  <a:lnTo>
                    <a:pt x="55980" y="250722"/>
                  </a:lnTo>
                  <a:lnTo>
                    <a:pt x="106876" y="197758"/>
                  </a:lnTo>
                  <a:lnTo>
                    <a:pt x="137736" y="173016"/>
                  </a:lnTo>
                  <a:lnTo>
                    <a:pt x="171971" y="149553"/>
                  </a:lnTo>
                  <a:lnTo>
                    <a:pt x="209409" y="127456"/>
                  </a:lnTo>
                  <a:lnTo>
                    <a:pt x="249875" y="106815"/>
                  </a:lnTo>
                  <a:lnTo>
                    <a:pt x="293194" y="87718"/>
                  </a:lnTo>
                  <a:lnTo>
                    <a:pt x="339194" y="70255"/>
                  </a:lnTo>
                  <a:lnTo>
                    <a:pt x="387699" y="54514"/>
                  </a:lnTo>
                  <a:lnTo>
                    <a:pt x="438536" y="40583"/>
                  </a:lnTo>
                  <a:lnTo>
                    <a:pt x="491531" y="28553"/>
                  </a:lnTo>
                  <a:lnTo>
                    <a:pt x="546510" y="18510"/>
                  </a:lnTo>
                  <a:lnTo>
                    <a:pt x="603298" y="10545"/>
                  </a:lnTo>
                  <a:lnTo>
                    <a:pt x="661722" y="4746"/>
                  </a:lnTo>
                  <a:lnTo>
                    <a:pt x="721607" y="1201"/>
                  </a:lnTo>
                  <a:lnTo>
                    <a:pt x="782781" y="0"/>
                  </a:lnTo>
                  <a:lnTo>
                    <a:pt x="843953" y="1201"/>
                  </a:lnTo>
                  <a:lnTo>
                    <a:pt x="903839" y="4746"/>
                  </a:lnTo>
                  <a:lnTo>
                    <a:pt x="962264" y="10545"/>
                  </a:lnTo>
                  <a:lnTo>
                    <a:pt x="1019053" y="18510"/>
                  </a:lnTo>
                  <a:lnTo>
                    <a:pt x="1074031" y="28553"/>
                  </a:lnTo>
                  <a:lnTo>
                    <a:pt x="1127026" y="40584"/>
                  </a:lnTo>
                  <a:lnTo>
                    <a:pt x="1177864" y="54514"/>
                  </a:lnTo>
                  <a:lnTo>
                    <a:pt x="1226369" y="70255"/>
                  </a:lnTo>
                  <a:lnTo>
                    <a:pt x="1272368" y="87719"/>
                  </a:lnTo>
                  <a:lnTo>
                    <a:pt x="1315688" y="106815"/>
                  </a:lnTo>
                  <a:lnTo>
                    <a:pt x="1356153" y="127456"/>
                  </a:lnTo>
                  <a:lnTo>
                    <a:pt x="1393591" y="149553"/>
                  </a:lnTo>
                  <a:lnTo>
                    <a:pt x="1427827" y="173017"/>
                  </a:lnTo>
                  <a:lnTo>
                    <a:pt x="1458686" y="197759"/>
                  </a:lnTo>
                  <a:lnTo>
                    <a:pt x="1509582" y="250722"/>
                  </a:lnTo>
                  <a:lnTo>
                    <a:pt x="1544885" y="307734"/>
                  </a:lnTo>
                  <a:lnTo>
                    <a:pt x="1563203" y="368082"/>
                  </a:lnTo>
                  <a:lnTo>
                    <a:pt x="1565558" y="399286"/>
                  </a:lnTo>
                  <a:close/>
                </a:path>
                <a:path w="1565909" h="798830">
                  <a:moveTo>
                    <a:pt x="782778" y="798573"/>
                  </a:moveTo>
                  <a:lnTo>
                    <a:pt x="721604" y="797371"/>
                  </a:lnTo>
                  <a:lnTo>
                    <a:pt x="661719" y="793827"/>
                  </a:lnTo>
                  <a:lnTo>
                    <a:pt x="603294" y="788027"/>
                  </a:lnTo>
                  <a:lnTo>
                    <a:pt x="546506" y="780062"/>
                  </a:lnTo>
                  <a:lnTo>
                    <a:pt x="491527" y="770020"/>
                  </a:lnTo>
                  <a:lnTo>
                    <a:pt x="438532" y="757989"/>
                  </a:lnTo>
                  <a:lnTo>
                    <a:pt x="387695" y="744058"/>
                  </a:lnTo>
                  <a:lnTo>
                    <a:pt x="339190" y="728317"/>
                  </a:lnTo>
                  <a:lnTo>
                    <a:pt x="293190" y="710854"/>
                  </a:lnTo>
                  <a:lnTo>
                    <a:pt x="249871" y="691757"/>
                  </a:lnTo>
                  <a:lnTo>
                    <a:pt x="209405" y="671116"/>
                  </a:lnTo>
                  <a:lnTo>
                    <a:pt x="171967" y="649020"/>
                  </a:lnTo>
                  <a:lnTo>
                    <a:pt x="137732" y="625556"/>
                  </a:lnTo>
                  <a:lnTo>
                    <a:pt x="106872" y="600814"/>
                  </a:lnTo>
                  <a:lnTo>
                    <a:pt x="55977" y="547850"/>
                  </a:lnTo>
                  <a:lnTo>
                    <a:pt x="20673" y="490839"/>
                  </a:lnTo>
                  <a:lnTo>
                    <a:pt x="2355" y="430490"/>
                  </a:lnTo>
                  <a:lnTo>
                    <a:pt x="0" y="399286"/>
                  </a:lnTo>
                  <a:lnTo>
                    <a:pt x="1565558" y="399286"/>
                  </a:lnTo>
                  <a:lnTo>
                    <a:pt x="1556252" y="461037"/>
                  </a:lnTo>
                  <a:lnTo>
                    <a:pt x="1529267" y="519806"/>
                  </a:lnTo>
                  <a:lnTo>
                    <a:pt x="1485994" y="574882"/>
                  </a:lnTo>
                  <a:lnTo>
                    <a:pt x="1427825" y="625556"/>
                  </a:lnTo>
                  <a:lnTo>
                    <a:pt x="1393589" y="649020"/>
                  </a:lnTo>
                  <a:lnTo>
                    <a:pt x="1356152" y="671116"/>
                  </a:lnTo>
                  <a:lnTo>
                    <a:pt x="1315686" y="691757"/>
                  </a:lnTo>
                  <a:lnTo>
                    <a:pt x="1272366" y="710854"/>
                  </a:lnTo>
                  <a:lnTo>
                    <a:pt x="1226367" y="728317"/>
                  </a:lnTo>
                  <a:lnTo>
                    <a:pt x="1177862" y="744058"/>
                  </a:lnTo>
                  <a:lnTo>
                    <a:pt x="1127025" y="757989"/>
                  </a:lnTo>
                  <a:lnTo>
                    <a:pt x="1074030" y="770020"/>
                  </a:lnTo>
                  <a:lnTo>
                    <a:pt x="1019051" y="780062"/>
                  </a:lnTo>
                  <a:lnTo>
                    <a:pt x="962263" y="788027"/>
                  </a:lnTo>
                  <a:lnTo>
                    <a:pt x="903838" y="793827"/>
                  </a:lnTo>
                  <a:lnTo>
                    <a:pt x="843952" y="797371"/>
                  </a:lnTo>
                  <a:lnTo>
                    <a:pt x="782778" y="798573"/>
                  </a:lnTo>
                  <a:close/>
                </a:path>
              </a:pathLst>
            </a:custGeom>
            <a:solidFill>
              <a:srgbClr val="4F81BD"/>
            </a:solidFill>
          </p:spPr>
          <p:txBody>
            <a:bodyPr wrap="square" lIns="0" tIns="0" rIns="0" bIns="0" rtlCol="0"/>
            <a:lstStyle/>
            <a:p/>
          </p:txBody>
        </p:sp>
        <p:sp>
          <p:nvSpPr>
            <p:cNvPr id="31" name="object 31"/>
            <p:cNvSpPr/>
            <p:nvPr/>
          </p:nvSpPr>
          <p:spPr>
            <a:xfrm>
              <a:off x="5866624" y="1320751"/>
              <a:ext cx="1565910" cy="798830"/>
            </a:xfrm>
            <a:custGeom>
              <a:rect l="l" t="t" r="r" b="b"/>
              <a:pathLst>
                <a:path w="1565909" h="798830">
                  <a:moveTo>
                    <a:pt x="3" y="399286"/>
                  </a:moveTo>
                  <a:lnTo>
                    <a:pt x="9308" y="337535"/>
                  </a:lnTo>
                  <a:lnTo>
                    <a:pt x="36292" y="278767"/>
                  </a:lnTo>
                  <a:lnTo>
                    <a:pt x="79566" y="223690"/>
                  </a:lnTo>
                  <a:lnTo>
                    <a:pt x="137735" y="173017"/>
                  </a:lnTo>
                  <a:lnTo>
                    <a:pt x="171971" y="149553"/>
                  </a:lnTo>
                  <a:lnTo>
                    <a:pt x="209408" y="127456"/>
                  </a:lnTo>
                  <a:lnTo>
                    <a:pt x="249874" y="106815"/>
                  </a:lnTo>
                  <a:lnTo>
                    <a:pt x="293193" y="87719"/>
                  </a:lnTo>
                  <a:lnTo>
                    <a:pt x="339193" y="70255"/>
                  </a:lnTo>
                  <a:lnTo>
                    <a:pt x="387698" y="54514"/>
                  </a:lnTo>
                  <a:lnTo>
                    <a:pt x="438535" y="40584"/>
                  </a:lnTo>
                  <a:lnTo>
                    <a:pt x="491530" y="28553"/>
                  </a:lnTo>
                  <a:lnTo>
                    <a:pt x="546509" y="18510"/>
                  </a:lnTo>
                  <a:lnTo>
                    <a:pt x="603297" y="10545"/>
                  </a:lnTo>
                  <a:lnTo>
                    <a:pt x="661722" y="4746"/>
                  </a:lnTo>
                  <a:lnTo>
                    <a:pt x="721607" y="1201"/>
                  </a:lnTo>
                  <a:lnTo>
                    <a:pt x="782781" y="0"/>
                  </a:lnTo>
                  <a:lnTo>
                    <a:pt x="843953" y="1201"/>
                  </a:lnTo>
                  <a:lnTo>
                    <a:pt x="903839" y="4746"/>
                  </a:lnTo>
                  <a:lnTo>
                    <a:pt x="962263" y="10545"/>
                  </a:lnTo>
                  <a:lnTo>
                    <a:pt x="1019052" y="18510"/>
                  </a:lnTo>
                  <a:lnTo>
                    <a:pt x="1074031" y="28553"/>
                  </a:lnTo>
                  <a:lnTo>
                    <a:pt x="1127026" y="40583"/>
                  </a:lnTo>
                  <a:lnTo>
                    <a:pt x="1177863" y="54514"/>
                  </a:lnTo>
                  <a:lnTo>
                    <a:pt x="1226368" y="70255"/>
                  </a:lnTo>
                  <a:lnTo>
                    <a:pt x="1272368" y="87718"/>
                  </a:lnTo>
                  <a:lnTo>
                    <a:pt x="1315687" y="106815"/>
                  </a:lnTo>
                  <a:lnTo>
                    <a:pt x="1356153" y="127456"/>
                  </a:lnTo>
                  <a:lnTo>
                    <a:pt x="1393590" y="149553"/>
                  </a:lnTo>
                  <a:lnTo>
                    <a:pt x="1427826" y="173016"/>
                  </a:lnTo>
                  <a:lnTo>
                    <a:pt x="1458686" y="197758"/>
                  </a:lnTo>
                  <a:lnTo>
                    <a:pt x="1509581" y="250722"/>
                  </a:lnTo>
                  <a:lnTo>
                    <a:pt x="1544884" y="307733"/>
                  </a:lnTo>
                  <a:lnTo>
                    <a:pt x="1563203" y="368082"/>
                  </a:lnTo>
                  <a:lnTo>
                    <a:pt x="1565558" y="399286"/>
                  </a:lnTo>
                  <a:lnTo>
                    <a:pt x="1563202" y="430490"/>
                  </a:lnTo>
                  <a:lnTo>
                    <a:pt x="1556252" y="461037"/>
                  </a:lnTo>
                  <a:lnTo>
                    <a:pt x="1529267" y="519806"/>
                  </a:lnTo>
                  <a:lnTo>
                    <a:pt x="1485994" y="574882"/>
                  </a:lnTo>
                  <a:lnTo>
                    <a:pt x="1427825" y="625556"/>
                  </a:lnTo>
                  <a:lnTo>
                    <a:pt x="1393589" y="649020"/>
                  </a:lnTo>
                  <a:lnTo>
                    <a:pt x="1356152" y="671116"/>
                  </a:lnTo>
                  <a:lnTo>
                    <a:pt x="1315686" y="691757"/>
                  </a:lnTo>
                  <a:lnTo>
                    <a:pt x="1272366" y="710854"/>
                  </a:lnTo>
                  <a:lnTo>
                    <a:pt x="1226367" y="728317"/>
                  </a:lnTo>
                  <a:lnTo>
                    <a:pt x="1177862" y="744058"/>
                  </a:lnTo>
                  <a:lnTo>
                    <a:pt x="1127025" y="757989"/>
                  </a:lnTo>
                  <a:lnTo>
                    <a:pt x="1074030" y="770020"/>
                  </a:lnTo>
                  <a:lnTo>
                    <a:pt x="1019051" y="780062"/>
                  </a:lnTo>
                  <a:lnTo>
                    <a:pt x="962263" y="788027"/>
                  </a:lnTo>
                  <a:lnTo>
                    <a:pt x="903838" y="793827"/>
                  </a:lnTo>
                  <a:lnTo>
                    <a:pt x="843952" y="797371"/>
                  </a:lnTo>
                  <a:lnTo>
                    <a:pt x="782779" y="798573"/>
                  </a:lnTo>
                  <a:lnTo>
                    <a:pt x="721604" y="797371"/>
                  </a:lnTo>
                  <a:lnTo>
                    <a:pt x="661719" y="793827"/>
                  </a:lnTo>
                  <a:lnTo>
                    <a:pt x="603294" y="788027"/>
                  </a:lnTo>
                  <a:lnTo>
                    <a:pt x="546506" y="780062"/>
                  </a:lnTo>
                  <a:lnTo>
                    <a:pt x="491527" y="770020"/>
                  </a:lnTo>
                  <a:lnTo>
                    <a:pt x="438532" y="757989"/>
                  </a:lnTo>
                  <a:lnTo>
                    <a:pt x="387695" y="744058"/>
                  </a:lnTo>
                  <a:lnTo>
                    <a:pt x="339190" y="728317"/>
                  </a:lnTo>
                  <a:lnTo>
                    <a:pt x="293190" y="710854"/>
                  </a:lnTo>
                  <a:lnTo>
                    <a:pt x="249871" y="691757"/>
                  </a:lnTo>
                  <a:lnTo>
                    <a:pt x="209405" y="671116"/>
                  </a:lnTo>
                  <a:lnTo>
                    <a:pt x="171967" y="649020"/>
                  </a:lnTo>
                  <a:lnTo>
                    <a:pt x="137732" y="625556"/>
                  </a:lnTo>
                  <a:lnTo>
                    <a:pt x="106872" y="600814"/>
                  </a:lnTo>
                  <a:lnTo>
                    <a:pt x="55977" y="547850"/>
                  </a:lnTo>
                  <a:lnTo>
                    <a:pt x="20673" y="490839"/>
                  </a:lnTo>
                  <a:lnTo>
                    <a:pt x="2355" y="430490"/>
                  </a:lnTo>
                  <a:lnTo>
                    <a:pt x="0" y="399286"/>
                  </a:lnTo>
                  <a:close/>
                </a:path>
              </a:pathLst>
            </a:custGeom>
            <a:ln w="9524">
              <a:solidFill>
                <a:srgbClr val="000000"/>
              </a:solidFill>
            </a:ln>
          </p:spPr>
          <p:txBody>
            <a:bodyPr wrap="square" lIns="0" tIns="0" rIns="0" bIns="0" rtlCol="0"/>
            <a:lstStyle/>
            <a:p/>
          </p:txBody>
        </p:sp>
      </p:grpSp>
      <p:sp>
        <p:nvSpPr>
          <p:cNvPr id="32" name="object 32"/>
          <p:cNvSpPr txBox="1"/>
          <p:nvPr/>
        </p:nvSpPr>
        <p:spPr>
          <a:xfrm>
            <a:off x="6128708" y="1562875"/>
            <a:ext cx="1041400" cy="330200"/>
          </a:xfrm>
          <a:prstGeom prst="rect">
            <a:avLst/>
          </a:prstGeom>
        </p:spPr>
        <p:txBody>
          <a:bodyPr vert="horz" wrap="square" lIns="0" tIns="12700" rIns="0" bIns="0" rtlCol="0">
            <a:spAutoFit/>
          </a:bodyPr>
          <a:lstStyle/>
          <a:p>
            <a:pPr marL="12700">
              <a:lnSpc>
                <a:spcPct val="100000"/>
              </a:lnSpc>
              <a:spcBef>
                <a:spcPts val="100"/>
              </a:spcBef>
            </a:pPr>
            <a:r>
              <a:rPr sz="2000" b="1" spc="-15">
                <a:solidFill>
                  <a:srgbClr val="FFFFFF"/>
                </a:solidFill>
                <a:latin typeface="微软雅黑"/>
                <a:cs typeface="微软雅黑"/>
              </a:rPr>
              <a:t>行业销售</a:t>
            </a:r>
            <a:endParaRPr sz="2000">
              <a:latin typeface="微软雅黑"/>
              <a:cs typeface="微软雅黑"/>
            </a:endParaRPr>
          </a:p>
        </p:txBody>
      </p:sp>
      <p:grpSp>
        <p:nvGrpSpPr>
          <p:cNvPr id="33" name="object 33"/>
          <p:cNvGrpSpPr/>
          <p:nvPr/>
        </p:nvGrpSpPr>
        <p:grpSpPr>
          <a:xfrm>
            <a:off x="353289" y="1815034"/>
            <a:ext cx="7468234" cy="3529965"/>
            <a:chOff x="353289" y="1815034"/>
            <a:chExt cx="7468234" cy="3529965"/>
          </a:xfrm>
        </p:grpSpPr>
        <p:pic>
          <p:nvPicPr>
            <p:cNvPr id="34" name="object 34"/>
            <p:cNvPicPr/>
            <p:nvPr/>
          </p:nvPicPr>
          <p:blipFill>
            <a:blip r:embed="rId3"/>
            <a:stretch>
              <a:fillRect/>
            </a:stretch>
          </p:blipFill>
          <p:spPr>
            <a:xfrm>
              <a:off x="7432187" y="1815034"/>
              <a:ext cx="195695" cy="76200"/>
            </a:xfrm>
            <a:prstGeom prst="rect">
              <a:avLst/>
            </a:prstGeom>
          </p:spPr>
        </p:pic>
        <p:sp>
          <p:nvSpPr>
            <p:cNvPr id="35" name="object 35"/>
            <p:cNvSpPr/>
            <p:nvPr/>
          </p:nvSpPr>
          <p:spPr>
            <a:xfrm>
              <a:off x="5866630" y="2119325"/>
              <a:ext cx="391795" cy="0"/>
            </a:xfrm>
            <a:custGeom>
              <a:rect l="l" t="t" r="r" b="b"/>
              <a:pathLst>
                <a:path w="391795">
                  <a:moveTo>
                    <a:pt x="0" y="0"/>
                  </a:moveTo>
                  <a:lnTo>
                    <a:pt x="391388" y="0"/>
                  </a:lnTo>
                </a:path>
              </a:pathLst>
            </a:custGeom>
            <a:ln w="9525">
              <a:solidFill>
                <a:srgbClr val="000000"/>
              </a:solidFill>
            </a:ln>
          </p:spPr>
          <p:txBody>
            <a:bodyPr wrap="square" lIns="0" tIns="0" rIns="0" bIns="0" rtlCol="0"/>
            <a:lstStyle/>
            <a:p/>
          </p:txBody>
        </p:sp>
        <p:sp>
          <p:nvSpPr>
            <p:cNvPr id="36" name="object 36"/>
            <p:cNvSpPr/>
            <p:nvPr/>
          </p:nvSpPr>
          <p:spPr>
            <a:xfrm>
              <a:off x="353288" y="3188195"/>
              <a:ext cx="7468234" cy="2156460"/>
            </a:xfrm>
            <a:custGeom>
              <a:rect l="l" t="t" r="r" b="b"/>
              <a:pathLst>
                <a:path w="7468234" h="2156460">
                  <a:moveTo>
                    <a:pt x="76200" y="456184"/>
                  </a:moveTo>
                  <a:lnTo>
                    <a:pt x="44450" y="456184"/>
                  </a:lnTo>
                  <a:lnTo>
                    <a:pt x="44450" y="0"/>
                  </a:lnTo>
                  <a:lnTo>
                    <a:pt x="31750" y="0"/>
                  </a:lnTo>
                  <a:lnTo>
                    <a:pt x="31750" y="456184"/>
                  </a:lnTo>
                  <a:lnTo>
                    <a:pt x="0" y="456184"/>
                  </a:lnTo>
                  <a:lnTo>
                    <a:pt x="20955" y="498081"/>
                  </a:lnTo>
                  <a:lnTo>
                    <a:pt x="38100" y="532384"/>
                  </a:lnTo>
                  <a:lnTo>
                    <a:pt x="76200" y="456184"/>
                  </a:lnTo>
                  <a:close/>
                </a:path>
                <a:path w="7468234" h="2156460">
                  <a:moveTo>
                    <a:pt x="1017333" y="981621"/>
                  </a:moveTo>
                  <a:lnTo>
                    <a:pt x="988809" y="995565"/>
                  </a:lnTo>
                  <a:lnTo>
                    <a:pt x="630885" y="263398"/>
                  </a:lnTo>
                  <a:lnTo>
                    <a:pt x="619467" y="268973"/>
                  </a:lnTo>
                  <a:lnTo>
                    <a:pt x="977392" y="1001141"/>
                  </a:lnTo>
                  <a:lnTo>
                    <a:pt x="948867" y="1015085"/>
                  </a:lnTo>
                  <a:lnTo>
                    <a:pt x="1016571" y="1066812"/>
                  </a:lnTo>
                  <a:lnTo>
                    <a:pt x="1016812" y="1038796"/>
                  </a:lnTo>
                  <a:lnTo>
                    <a:pt x="1017333" y="981621"/>
                  </a:lnTo>
                  <a:close/>
                </a:path>
                <a:path w="7468234" h="2156460">
                  <a:moveTo>
                    <a:pt x="2775712" y="0"/>
                  </a:moveTo>
                  <a:lnTo>
                    <a:pt x="2699880" y="38823"/>
                  </a:lnTo>
                  <a:lnTo>
                    <a:pt x="2725458" y="57632"/>
                  </a:lnTo>
                  <a:lnTo>
                    <a:pt x="2379205" y="528612"/>
                  </a:lnTo>
                  <a:lnTo>
                    <a:pt x="2389441" y="536143"/>
                  </a:lnTo>
                  <a:lnTo>
                    <a:pt x="2735694" y="65151"/>
                  </a:lnTo>
                  <a:lnTo>
                    <a:pt x="2761272" y="83959"/>
                  </a:lnTo>
                  <a:lnTo>
                    <a:pt x="2771610" y="23863"/>
                  </a:lnTo>
                  <a:lnTo>
                    <a:pt x="2775712" y="0"/>
                  </a:lnTo>
                  <a:close/>
                </a:path>
                <a:path w="7468234" h="2156460">
                  <a:moveTo>
                    <a:pt x="3362795" y="1867433"/>
                  </a:moveTo>
                  <a:lnTo>
                    <a:pt x="3358705" y="1863547"/>
                  </a:lnTo>
                  <a:lnTo>
                    <a:pt x="3300946" y="1808848"/>
                  </a:lnTo>
                  <a:lnTo>
                    <a:pt x="3291725" y="1839226"/>
                  </a:lnTo>
                  <a:lnTo>
                    <a:pt x="1603387" y="1326921"/>
                  </a:lnTo>
                  <a:lnTo>
                    <a:pt x="1599704" y="1339075"/>
                  </a:lnTo>
                  <a:lnTo>
                    <a:pt x="3288042" y="1851380"/>
                  </a:lnTo>
                  <a:lnTo>
                    <a:pt x="3278822" y="1881759"/>
                  </a:lnTo>
                  <a:lnTo>
                    <a:pt x="3362795" y="1867433"/>
                  </a:lnTo>
                  <a:close/>
                </a:path>
                <a:path w="7468234" h="2156460">
                  <a:moveTo>
                    <a:pt x="3950601" y="1514005"/>
                  </a:moveTo>
                  <a:lnTo>
                    <a:pt x="3922090" y="1527962"/>
                  </a:lnTo>
                  <a:lnTo>
                    <a:pt x="3206305" y="65646"/>
                  </a:lnTo>
                  <a:lnTo>
                    <a:pt x="3234829" y="51689"/>
                  </a:lnTo>
                  <a:lnTo>
                    <a:pt x="3203791" y="27990"/>
                  </a:lnTo>
                  <a:lnTo>
                    <a:pt x="3167100" y="0"/>
                  </a:lnTo>
                  <a:lnTo>
                    <a:pt x="3166389" y="85191"/>
                  </a:lnTo>
                  <a:lnTo>
                    <a:pt x="3194901" y="71234"/>
                  </a:lnTo>
                  <a:lnTo>
                    <a:pt x="3910673" y="1533537"/>
                  </a:lnTo>
                  <a:lnTo>
                    <a:pt x="3882161" y="1547495"/>
                  </a:lnTo>
                  <a:lnTo>
                    <a:pt x="3949877" y="1599184"/>
                  </a:lnTo>
                  <a:lnTo>
                    <a:pt x="3950119" y="1571193"/>
                  </a:lnTo>
                  <a:lnTo>
                    <a:pt x="3950601" y="1514005"/>
                  </a:lnTo>
                  <a:close/>
                </a:path>
                <a:path w="7468234" h="2156460">
                  <a:moveTo>
                    <a:pt x="7468171" y="2133625"/>
                  </a:moveTo>
                  <a:lnTo>
                    <a:pt x="7467740" y="2133282"/>
                  </a:lnTo>
                  <a:lnTo>
                    <a:pt x="7400684" y="2081631"/>
                  </a:lnTo>
                  <a:lnTo>
                    <a:pt x="7394600" y="2112784"/>
                  </a:lnTo>
                  <a:lnTo>
                    <a:pt x="4731778" y="1592961"/>
                  </a:lnTo>
                  <a:lnTo>
                    <a:pt x="4729340" y="1605419"/>
                  </a:lnTo>
                  <a:lnTo>
                    <a:pt x="7392175" y="2125256"/>
                  </a:lnTo>
                  <a:lnTo>
                    <a:pt x="7386091" y="2156409"/>
                  </a:lnTo>
                  <a:lnTo>
                    <a:pt x="7468171" y="2133625"/>
                  </a:lnTo>
                  <a:close/>
                </a:path>
              </a:pathLst>
            </a:custGeom>
            <a:solidFill>
              <a:srgbClr val="000000"/>
            </a:solidFill>
          </p:spPr>
          <p:txBody>
            <a:bodyPr wrap="square" lIns="0" tIns="0" rIns="0" bIns="0" rtlCol="0"/>
            <a:lstStyle/>
            <a:p/>
          </p:txBody>
        </p:sp>
        <p:sp>
          <p:nvSpPr>
            <p:cNvPr id="37" name="object 37"/>
            <p:cNvSpPr/>
            <p:nvPr/>
          </p:nvSpPr>
          <p:spPr>
            <a:xfrm>
              <a:off x="3716093" y="3188184"/>
              <a:ext cx="1367790" cy="1599565"/>
            </a:xfrm>
            <a:custGeom>
              <a:rect l="l" t="t" r="r" b="b"/>
              <a:pathLst>
                <a:path w="1367789" h="1599564">
                  <a:moveTo>
                    <a:pt x="0" y="0"/>
                  </a:moveTo>
                  <a:lnTo>
                    <a:pt x="1367757" y="1599194"/>
                  </a:lnTo>
                </a:path>
              </a:pathLst>
            </a:custGeom>
            <a:ln w="9525">
              <a:solidFill>
                <a:srgbClr val="000000"/>
              </a:solidFill>
            </a:ln>
          </p:spPr>
          <p:txBody>
            <a:bodyPr wrap="square" lIns="0" tIns="0" rIns="0" bIns="0" rtlCol="0"/>
            <a:lstStyle/>
            <a:p/>
          </p:txBody>
        </p:sp>
      </p:grpSp>
      <p:sp>
        <p:nvSpPr>
          <p:cNvPr id="38" name="object 38"/>
          <p:cNvSpPr txBox="1"/>
          <p:nvPr/>
        </p:nvSpPr>
        <p:spPr>
          <a:xfrm>
            <a:off x="8515067" y="6064751"/>
            <a:ext cx="287020" cy="224154"/>
          </a:xfrm>
          <a:prstGeom prst="rect">
            <a:avLst/>
          </a:prstGeom>
        </p:spPr>
        <p:txBody>
          <a:bodyPr vert="horz" wrap="square" lIns="0" tIns="0" rIns="0" bIns="0" rtlCol="0">
            <a:spAutoFit/>
          </a:bodyPr>
          <a:lstStyle/>
          <a:p>
            <a:pPr marL="38100">
              <a:lnSpc>
                <a:spcPts val="1645"/>
              </a:lnSpc>
            </a:pPr>
            <a:fld id="{81D60167-4931-47E6-BA6A-407CBD079E47}" type="slidenum">
              <a:rPr sz="1400" spc="-25">
                <a:latin typeface="Arial"/>
                <a:cs typeface="Arial"/>
              </a:rPr>
              <a:t>21</a:t>
            </a:fld>
            <a:endParaRPr sz="1400">
              <a:latin typeface="Arial"/>
              <a:cs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64490" y="149066"/>
            <a:ext cx="3683000" cy="513080"/>
          </a:xfrm>
          <a:prstGeom prst="rect">
            <a:avLst/>
          </a:prstGeom>
        </p:spPr>
        <p:txBody>
          <a:bodyPr vert="horz" wrap="square" lIns="0" tIns="12700" rIns="0" bIns="0" rtlCol="0">
            <a:spAutoFit/>
          </a:bodyPr>
          <a:lstStyle/>
          <a:p>
            <a:pPr marL="12700">
              <a:lnSpc>
                <a:spcPct val="100000"/>
              </a:lnSpc>
              <a:spcBef>
                <a:spcPts val="100"/>
              </a:spcBef>
            </a:pPr>
            <a:r>
              <a:rPr sz="3200" spc="-10"/>
              <a:t>食品水产行业供应链</a:t>
            </a:r>
            <a:endParaRPr sz="3200"/>
          </a:p>
        </p:txBody>
      </p:sp>
      <p:sp>
        <p:nvSpPr>
          <p:cNvPr id="3" name="object 3"/>
          <p:cNvSpPr/>
          <p:nvPr/>
        </p:nvSpPr>
        <p:spPr>
          <a:xfrm>
            <a:off x="768783" y="2251258"/>
            <a:ext cx="558800" cy="911860"/>
          </a:xfrm>
          <a:custGeom>
            <a:rect l="l" t="t" r="r" b="b"/>
            <a:pathLst>
              <a:path w="558800" h="911860">
                <a:moveTo>
                  <a:pt x="0" y="455780"/>
                </a:moveTo>
                <a:lnTo>
                  <a:pt x="2175" y="398608"/>
                </a:lnTo>
                <a:lnTo>
                  <a:pt x="8525" y="343555"/>
                </a:lnTo>
                <a:lnTo>
                  <a:pt x="18788" y="291049"/>
                </a:lnTo>
                <a:lnTo>
                  <a:pt x="32704" y="241516"/>
                </a:lnTo>
                <a:lnTo>
                  <a:pt x="50010" y="195383"/>
                </a:lnTo>
                <a:lnTo>
                  <a:pt x="70445" y="153079"/>
                </a:lnTo>
                <a:lnTo>
                  <a:pt x="93748" y="115029"/>
                </a:lnTo>
                <a:lnTo>
                  <a:pt x="119656" y="81661"/>
                </a:lnTo>
                <a:lnTo>
                  <a:pt x="147908" y="53402"/>
                </a:lnTo>
                <a:lnTo>
                  <a:pt x="210399" y="13920"/>
                </a:lnTo>
                <a:lnTo>
                  <a:pt x="279128" y="0"/>
                </a:lnTo>
                <a:lnTo>
                  <a:pt x="314141" y="3551"/>
                </a:lnTo>
                <a:lnTo>
                  <a:pt x="347856" y="13919"/>
                </a:lnTo>
                <a:lnTo>
                  <a:pt x="410347" y="53401"/>
                </a:lnTo>
                <a:lnTo>
                  <a:pt x="438600" y="81660"/>
                </a:lnTo>
                <a:lnTo>
                  <a:pt x="464508" y="115028"/>
                </a:lnTo>
                <a:lnTo>
                  <a:pt x="487811" y="153078"/>
                </a:lnTo>
                <a:lnTo>
                  <a:pt x="508246" y="195382"/>
                </a:lnTo>
                <a:lnTo>
                  <a:pt x="525552" y="241515"/>
                </a:lnTo>
                <a:lnTo>
                  <a:pt x="539468" y="291048"/>
                </a:lnTo>
                <a:lnTo>
                  <a:pt x="549732" y="343554"/>
                </a:lnTo>
                <a:lnTo>
                  <a:pt x="556082" y="398607"/>
                </a:lnTo>
                <a:lnTo>
                  <a:pt x="558257" y="455780"/>
                </a:lnTo>
                <a:lnTo>
                  <a:pt x="556082" y="512952"/>
                </a:lnTo>
                <a:lnTo>
                  <a:pt x="549732" y="568005"/>
                </a:lnTo>
                <a:lnTo>
                  <a:pt x="539468" y="620511"/>
                </a:lnTo>
                <a:lnTo>
                  <a:pt x="525552" y="670044"/>
                </a:lnTo>
                <a:lnTo>
                  <a:pt x="508246" y="716177"/>
                </a:lnTo>
                <a:lnTo>
                  <a:pt x="487811" y="758481"/>
                </a:lnTo>
                <a:lnTo>
                  <a:pt x="464508" y="796531"/>
                </a:lnTo>
                <a:lnTo>
                  <a:pt x="438600" y="829899"/>
                </a:lnTo>
                <a:lnTo>
                  <a:pt x="410348" y="858158"/>
                </a:lnTo>
                <a:lnTo>
                  <a:pt x="347857" y="897640"/>
                </a:lnTo>
                <a:lnTo>
                  <a:pt x="279128" y="911560"/>
                </a:lnTo>
                <a:lnTo>
                  <a:pt x="244115" y="908008"/>
                </a:lnTo>
                <a:lnTo>
                  <a:pt x="210399" y="897640"/>
                </a:lnTo>
                <a:lnTo>
                  <a:pt x="147908" y="858158"/>
                </a:lnTo>
                <a:lnTo>
                  <a:pt x="119656" y="829899"/>
                </a:lnTo>
                <a:lnTo>
                  <a:pt x="93748" y="796531"/>
                </a:lnTo>
                <a:lnTo>
                  <a:pt x="70445" y="758481"/>
                </a:lnTo>
                <a:lnTo>
                  <a:pt x="50010" y="716177"/>
                </a:lnTo>
                <a:lnTo>
                  <a:pt x="32704" y="670044"/>
                </a:lnTo>
                <a:lnTo>
                  <a:pt x="18788" y="620511"/>
                </a:lnTo>
                <a:lnTo>
                  <a:pt x="8524" y="568004"/>
                </a:lnTo>
                <a:lnTo>
                  <a:pt x="2174" y="512952"/>
                </a:lnTo>
                <a:lnTo>
                  <a:pt x="0" y="455779"/>
                </a:lnTo>
                <a:close/>
              </a:path>
            </a:pathLst>
          </a:custGeom>
          <a:ln w="9525">
            <a:solidFill>
              <a:srgbClr val="000000"/>
            </a:solidFill>
          </a:ln>
        </p:spPr>
        <p:txBody>
          <a:bodyPr wrap="square" lIns="0" tIns="0" rIns="0" bIns="0" rtlCol="0"/>
          <a:lstStyle/>
          <a:p/>
        </p:txBody>
      </p:sp>
      <p:sp>
        <p:nvSpPr>
          <p:cNvPr id="4" name="object 4"/>
          <p:cNvSpPr txBox="1"/>
          <p:nvPr/>
        </p:nvSpPr>
        <p:spPr>
          <a:xfrm>
            <a:off x="908212" y="2397476"/>
            <a:ext cx="279400" cy="635000"/>
          </a:xfrm>
          <a:prstGeom prst="rect">
            <a:avLst/>
          </a:prstGeom>
        </p:spPr>
        <p:txBody>
          <a:bodyPr vert="horz" wrap="square" lIns="0" tIns="12700" rIns="0" bIns="0" rtlCol="0">
            <a:spAutoFit/>
          </a:bodyPr>
          <a:lstStyle/>
          <a:p>
            <a:pPr marL="12700" marR="5080">
              <a:lnSpc>
                <a:spcPct val="100000"/>
              </a:lnSpc>
              <a:spcBef>
                <a:spcPts val="100"/>
              </a:spcBef>
            </a:pPr>
            <a:r>
              <a:rPr sz="2000" b="1" spc="-50">
                <a:latin typeface="微软雅黑"/>
                <a:cs typeface="微软雅黑"/>
              </a:rPr>
              <a:t>产地</a:t>
            </a:r>
            <a:endParaRPr sz="2000">
              <a:latin typeface="微软雅黑"/>
              <a:cs typeface="微软雅黑"/>
            </a:endParaRPr>
          </a:p>
        </p:txBody>
      </p:sp>
      <p:sp>
        <p:nvSpPr>
          <p:cNvPr id="5" name="object 5"/>
          <p:cNvSpPr/>
          <p:nvPr/>
        </p:nvSpPr>
        <p:spPr>
          <a:xfrm>
            <a:off x="5433507" y="2251258"/>
            <a:ext cx="745490" cy="911860"/>
          </a:xfrm>
          <a:custGeom>
            <a:rect l="l" t="t" r="r" b="b"/>
            <a:pathLst>
              <a:path w="745489" h="911860">
                <a:moveTo>
                  <a:pt x="0" y="455780"/>
                </a:moveTo>
                <a:lnTo>
                  <a:pt x="2506" y="402627"/>
                </a:lnTo>
                <a:lnTo>
                  <a:pt x="9838" y="351274"/>
                </a:lnTo>
                <a:lnTo>
                  <a:pt x="21717" y="302064"/>
                </a:lnTo>
                <a:lnTo>
                  <a:pt x="37862" y="255340"/>
                </a:lnTo>
                <a:lnTo>
                  <a:pt x="57994" y="211442"/>
                </a:lnTo>
                <a:lnTo>
                  <a:pt x="81835" y="170713"/>
                </a:lnTo>
                <a:lnTo>
                  <a:pt x="109104" y="133495"/>
                </a:lnTo>
                <a:lnTo>
                  <a:pt x="139521" y="100130"/>
                </a:lnTo>
                <a:lnTo>
                  <a:pt x="172808" y="70960"/>
                </a:lnTo>
                <a:lnTo>
                  <a:pt x="208685" y="46326"/>
                </a:lnTo>
                <a:lnTo>
                  <a:pt x="246873" y="26571"/>
                </a:lnTo>
                <a:lnTo>
                  <a:pt x="287091" y="12037"/>
                </a:lnTo>
                <a:lnTo>
                  <a:pt x="329061" y="3066"/>
                </a:lnTo>
                <a:lnTo>
                  <a:pt x="372502" y="0"/>
                </a:lnTo>
                <a:lnTo>
                  <a:pt x="415943" y="3066"/>
                </a:lnTo>
                <a:lnTo>
                  <a:pt x="457913" y="12037"/>
                </a:lnTo>
                <a:lnTo>
                  <a:pt x="498131" y="26571"/>
                </a:lnTo>
                <a:lnTo>
                  <a:pt x="536319" y="46325"/>
                </a:lnTo>
                <a:lnTo>
                  <a:pt x="572196" y="70959"/>
                </a:lnTo>
                <a:lnTo>
                  <a:pt x="605483" y="100129"/>
                </a:lnTo>
                <a:lnTo>
                  <a:pt x="635901" y="133494"/>
                </a:lnTo>
                <a:lnTo>
                  <a:pt x="663170" y="170712"/>
                </a:lnTo>
                <a:lnTo>
                  <a:pt x="687010" y="211441"/>
                </a:lnTo>
                <a:lnTo>
                  <a:pt x="707143" y="255339"/>
                </a:lnTo>
                <a:lnTo>
                  <a:pt x="723288" y="302063"/>
                </a:lnTo>
                <a:lnTo>
                  <a:pt x="735167" y="351273"/>
                </a:lnTo>
                <a:lnTo>
                  <a:pt x="742499" y="402626"/>
                </a:lnTo>
                <a:lnTo>
                  <a:pt x="745005" y="455780"/>
                </a:lnTo>
                <a:lnTo>
                  <a:pt x="742499" y="508933"/>
                </a:lnTo>
                <a:lnTo>
                  <a:pt x="735167" y="560286"/>
                </a:lnTo>
                <a:lnTo>
                  <a:pt x="723288" y="609496"/>
                </a:lnTo>
                <a:lnTo>
                  <a:pt x="707143" y="656220"/>
                </a:lnTo>
                <a:lnTo>
                  <a:pt x="687011" y="700118"/>
                </a:lnTo>
                <a:lnTo>
                  <a:pt x="663170" y="740847"/>
                </a:lnTo>
                <a:lnTo>
                  <a:pt x="635901" y="778065"/>
                </a:lnTo>
                <a:lnTo>
                  <a:pt x="605484" y="811430"/>
                </a:lnTo>
                <a:lnTo>
                  <a:pt x="572196" y="840600"/>
                </a:lnTo>
                <a:lnTo>
                  <a:pt x="536319" y="865234"/>
                </a:lnTo>
                <a:lnTo>
                  <a:pt x="498132" y="884988"/>
                </a:lnTo>
                <a:lnTo>
                  <a:pt x="457914" y="899522"/>
                </a:lnTo>
                <a:lnTo>
                  <a:pt x="415944" y="908494"/>
                </a:lnTo>
                <a:lnTo>
                  <a:pt x="372502" y="911560"/>
                </a:lnTo>
                <a:lnTo>
                  <a:pt x="329061" y="908493"/>
                </a:lnTo>
                <a:lnTo>
                  <a:pt x="287091" y="899522"/>
                </a:lnTo>
                <a:lnTo>
                  <a:pt x="246873" y="884988"/>
                </a:lnTo>
                <a:lnTo>
                  <a:pt x="208685" y="865234"/>
                </a:lnTo>
                <a:lnTo>
                  <a:pt x="172808" y="840600"/>
                </a:lnTo>
                <a:lnTo>
                  <a:pt x="139521" y="811430"/>
                </a:lnTo>
                <a:lnTo>
                  <a:pt x="109103" y="778065"/>
                </a:lnTo>
                <a:lnTo>
                  <a:pt x="81834" y="740847"/>
                </a:lnTo>
                <a:lnTo>
                  <a:pt x="57994" y="700118"/>
                </a:lnTo>
                <a:lnTo>
                  <a:pt x="37861" y="656220"/>
                </a:lnTo>
                <a:lnTo>
                  <a:pt x="21716" y="609495"/>
                </a:lnTo>
                <a:lnTo>
                  <a:pt x="9838" y="560286"/>
                </a:lnTo>
                <a:lnTo>
                  <a:pt x="2506" y="508933"/>
                </a:lnTo>
                <a:lnTo>
                  <a:pt x="0" y="455779"/>
                </a:lnTo>
                <a:close/>
              </a:path>
            </a:pathLst>
          </a:custGeom>
          <a:ln w="9525">
            <a:solidFill>
              <a:srgbClr val="000000"/>
            </a:solidFill>
          </a:ln>
        </p:spPr>
        <p:txBody>
          <a:bodyPr wrap="square" lIns="0" tIns="0" rIns="0" bIns="0" rtlCol="0"/>
          <a:lstStyle/>
          <a:p/>
        </p:txBody>
      </p:sp>
      <p:sp>
        <p:nvSpPr>
          <p:cNvPr id="6" name="object 6"/>
          <p:cNvSpPr/>
          <p:nvPr/>
        </p:nvSpPr>
        <p:spPr>
          <a:xfrm>
            <a:off x="2074031" y="2251258"/>
            <a:ext cx="1492250" cy="1668780"/>
          </a:xfrm>
          <a:custGeom>
            <a:rect l="l" t="t" r="r" b="b"/>
            <a:pathLst>
              <a:path w="1492250" h="1668779">
                <a:moveTo>
                  <a:pt x="373496" y="455780"/>
                </a:moveTo>
                <a:lnTo>
                  <a:pt x="375678" y="398608"/>
                </a:lnTo>
                <a:lnTo>
                  <a:pt x="382051" y="343555"/>
                </a:lnTo>
                <a:lnTo>
                  <a:pt x="392351" y="291049"/>
                </a:lnTo>
                <a:lnTo>
                  <a:pt x="406317" y="241516"/>
                </a:lnTo>
                <a:lnTo>
                  <a:pt x="423684" y="195383"/>
                </a:lnTo>
                <a:lnTo>
                  <a:pt x="444192" y="153079"/>
                </a:lnTo>
                <a:lnTo>
                  <a:pt x="467578" y="115029"/>
                </a:lnTo>
                <a:lnTo>
                  <a:pt x="493578" y="81661"/>
                </a:lnTo>
                <a:lnTo>
                  <a:pt x="521931" y="53402"/>
                </a:lnTo>
                <a:lnTo>
                  <a:pt x="584644" y="13920"/>
                </a:lnTo>
                <a:lnTo>
                  <a:pt x="653618" y="0"/>
                </a:lnTo>
                <a:lnTo>
                  <a:pt x="688755" y="3551"/>
                </a:lnTo>
                <a:lnTo>
                  <a:pt x="722590" y="13919"/>
                </a:lnTo>
                <a:lnTo>
                  <a:pt x="785304" y="53401"/>
                </a:lnTo>
                <a:lnTo>
                  <a:pt x="813657" y="81660"/>
                </a:lnTo>
                <a:lnTo>
                  <a:pt x="839657" y="115028"/>
                </a:lnTo>
                <a:lnTo>
                  <a:pt x="863043" y="153078"/>
                </a:lnTo>
                <a:lnTo>
                  <a:pt x="883551" y="195382"/>
                </a:lnTo>
                <a:lnTo>
                  <a:pt x="900918" y="241515"/>
                </a:lnTo>
                <a:lnTo>
                  <a:pt x="914884" y="291048"/>
                </a:lnTo>
                <a:lnTo>
                  <a:pt x="925184" y="343554"/>
                </a:lnTo>
                <a:lnTo>
                  <a:pt x="931557" y="398607"/>
                </a:lnTo>
                <a:lnTo>
                  <a:pt x="933739" y="455780"/>
                </a:lnTo>
                <a:lnTo>
                  <a:pt x="931557" y="512952"/>
                </a:lnTo>
                <a:lnTo>
                  <a:pt x="925184" y="568005"/>
                </a:lnTo>
                <a:lnTo>
                  <a:pt x="914884" y="620511"/>
                </a:lnTo>
                <a:lnTo>
                  <a:pt x="900919" y="670044"/>
                </a:lnTo>
                <a:lnTo>
                  <a:pt x="883551" y="716177"/>
                </a:lnTo>
                <a:lnTo>
                  <a:pt x="863043" y="758481"/>
                </a:lnTo>
                <a:lnTo>
                  <a:pt x="839658" y="796531"/>
                </a:lnTo>
                <a:lnTo>
                  <a:pt x="813657" y="829899"/>
                </a:lnTo>
                <a:lnTo>
                  <a:pt x="785304" y="858158"/>
                </a:lnTo>
                <a:lnTo>
                  <a:pt x="722591" y="897640"/>
                </a:lnTo>
                <a:lnTo>
                  <a:pt x="653618" y="911560"/>
                </a:lnTo>
                <a:lnTo>
                  <a:pt x="618480" y="908008"/>
                </a:lnTo>
                <a:lnTo>
                  <a:pt x="584644" y="897640"/>
                </a:lnTo>
                <a:lnTo>
                  <a:pt x="521931" y="858158"/>
                </a:lnTo>
                <a:lnTo>
                  <a:pt x="493578" y="829899"/>
                </a:lnTo>
                <a:lnTo>
                  <a:pt x="467577" y="796531"/>
                </a:lnTo>
                <a:lnTo>
                  <a:pt x="444192" y="758481"/>
                </a:lnTo>
                <a:lnTo>
                  <a:pt x="423684" y="716177"/>
                </a:lnTo>
                <a:lnTo>
                  <a:pt x="406316" y="670044"/>
                </a:lnTo>
                <a:lnTo>
                  <a:pt x="392351" y="620511"/>
                </a:lnTo>
                <a:lnTo>
                  <a:pt x="382051" y="568004"/>
                </a:lnTo>
                <a:lnTo>
                  <a:pt x="375678" y="512952"/>
                </a:lnTo>
                <a:lnTo>
                  <a:pt x="373496" y="455779"/>
                </a:lnTo>
                <a:close/>
              </a:path>
              <a:path w="1492250" h="1668779">
                <a:moveTo>
                  <a:pt x="0" y="1365601"/>
                </a:moveTo>
                <a:lnTo>
                  <a:pt x="12019" y="1311191"/>
                </a:lnTo>
                <a:lnTo>
                  <a:pt x="46672" y="1259981"/>
                </a:lnTo>
                <a:lnTo>
                  <a:pt x="101851" y="1212825"/>
                </a:lnTo>
                <a:lnTo>
                  <a:pt x="136479" y="1191035"/>
                </a:lnTo>
                <a:lnTo>
                  <a:pt x="175449" y="1170579"/>
                </a:lnTo>
                <a:lnTo>
                  <a:pt x="218498" y="1151564"/>
                </a:lnTo>
                <a:lnTo>
                  <a:pt x="265361" y="1134097"/>
                </a:lnTo>
                <a:lnTo>
                  <a:pt x="315776" y="1118284"/>
                </a:lnTo>
                <a:lnTo>
                  <a:pt x="369478" y="1104234"/>
                </a:lnTo>
                <a:lnTo>
                  <a:pt x="426206" y="1092051"/>
                </a:lnTo>
                <a:lnTo>
                  <a:pt x="485695" y="1081844"/>
                </a:lnTo>
                <a:lnTo>
                  <a:pt x="547682" y="1073719"/>
                </a:lnTo>
                <a:lnTo>
                  <a:pt x="611904" y="1067784"/>
                </a:lnTo>
                <a:lnTo>
                  <a:pt x="678097" y="1064144"/>
                </a:lnTo>
                <a:lnTo>
                  <a:pt x="745998" y="1062907"/>
                </a:lnTo>
                <a:lnTo>
                  <a:pt x="813898" y="1064144"/>
                </a:lnTo>
                <a:lnTo>
                  <a:pt x="880091" y="1067783"/>
                </a:lnTo>
                <a:lnTo>
                  <a:pt x="944313" y="1073719"/>
                </a:lnTo>
                <a:lnTo>
                  <a:pt x="1006300" y="1081844"/>
                </a:lnTo>
                <a:lnTo>
                  <a:pt x="1065789" y="1092051"/>
                </a:lnTo>
                <a:lnTo>
                  <a:pt x="1122517" y="1104233"/>
                </a:lnTo>
                <a:lnTo>
                  <a:pt x="1176220" y="1118284"/>
                </a:lnTo>
                <a:lnTo>
                  <a:pt x="1226635" y="1134096"/>
                </a:lnTo>
                <a:lnTo>
                  <a:pt x="1273498" y="1151563"/>
                </a:lnTo>
                <a:lnTo>
                  <a:pt x="1316546" y="1170578"/>
                </a:lnTo>
                <a:lnTo>
                  <a:pt x="1355517" y="1191035"/>
                </a:lnTo>
                <a:lnTo>
                  <a:pt x="1390145" y="1212825"/>
                </a:lnTo>
                <a:lnTo>
                  <a:pt x="1445324" y="1259980"/>
                </a:lnTo>
                <a:lnTo>
                  <a:pt x="1479977" y="1311190"/>
                </a:lnTo>
                <a:lnTo>
                  <a:pt x="1491996" y="1365600"/>
                </a:lnTo>
                <a:lnTo>
                  <a:pt x="1488947" y="1393151"/>
                </a:lnTo>
                <a:lnTo>
                  <a:pt x="1479977" y="1420010"/>
                </a:lnTo>
                <a:lnTo>
                  <a:pt x="1445324" y="1471220"/>
                </a:lnTo>
                <a:lnTo>
                  <a:pt x="1390145" y="1518375"/>
                </a:lnTo>
                <a:lnTo>
                  <a:pt x="1355517" y="1540166"/>
                </a:lnTo>
                <a:lnTo>
                  <a:pt x="1316547" y="1560622"/>
                </a:lnTo>
                <a:lnTo>
                  <a:pt x="1273498" y="1579637"/>
                </a:lnTo>
                <a:lnTo>
                  <a:pt x="1226635" y="1597104"/>
                </a:lnTo>
                <a:lnTo>
                  <a:pt x="1176220" y="1612917"/>
                </a:lnTo>
                <a:lnTo>
                  <a:pt x="1122517" y="1626967"/>
                </a:lnTo>
                <a:lnTo>
                  <a:pt x="1065790" y="1639150"/>
                </a:lnTo>
                <a:lnTo>
                  <a:pt x="1006301" y="1649357"/>
                </a:lnTo>
                <a:lnTo>
                  <a:pt x="944314" y="1657481"/>
                </a:lnTo>
                <a:lnTo>
                  <a:pt x="880092" y="1663417"/>
                </a:lnTo>
                <a:lnTo>
                  <a:pt x="813899" y="1667057"/>
                </a:lnTo>
                <a:lnTo>
                  <a:pt x="745998" y="1668294"/>
                </a:lnTo>
                <a:lnTo>
                  <a:pt x="678097" y="1667057"/>
                </a:lnTo>
                <a:lnTo>
                  <a:pt x="611904" y="1663417"/>
                </a:lnTo>
                <a:lnTo>
                  <a:pt x="547682" y="1657481"/>
                </a:lnTo>
                <a:lnTo>
                  <a:pt x="485695" y="1649357"/>
                </a:lnTo>
                <a:lnTo>
                  <a:pt x="426206" y="1639150"/>
                </a:lnTo>
                <a:lnTo>
                  <a:pt x="369479" y="1626967"/>
                </a:lnTo>
                <a:lnTo>
                  <a:pt x="315776" y="1612917"/>
                </a:lnTo>
                <a:lnTo>
                  <a:pt x="265361" y="1597104"/>
                </a:lnTo>
                <a:lnTo>
                  <a:pt x="218498" y="1579637"/>
                </a:lnTo>
                <a:lnTo>
                  <a:pt x="175449" y="1560622"/>
                </a:lnTo>
                <a:lnTo>
                  <a:pt x="136479" y="1540166"/>
                </a:lnTo>
                <a:lnTo>
                  <a:pt x="101850" y="1518376"/>
                </a:lnTo>
                <a:lnTo>
                  <a:pt x="46671" y="1471220"/>
                </a:lnTo>
                <a:lnTo>
                  <a:pt x="12019" y="1420010"/>
                </a:lnTo>
                <a:lnTo>
                  <a:pt x="0" y="1365600"/>
                </a:lnTo>
                <a:close/>
              </a:path>
            </a:pathLst>
          </a:custGeom>
          <a:ln w="9525">
            <a:solidFill>
              <a:srgbClr val="000000"/>
            </a:solidFill>
          </a:ln>
        </p:spPr>
        <p:txBody>
          <a:bodyPr wrap="square" lIns="0" tIns="0" rIns="0" bIns="0" rtlCol="0"/>
          <a:lstStyle/>
          <a:p/>
        </p:txBody>
      </p:sp>
      <p:sp>
        <p:nvSpPr>
          <p:cNvPr id="7" name="object 7"/>
          <p:cNvSpPr txBox="1"/>
          <p:nvPr/>
        </p:nvSpPr>
        <p:spPr>
          <a:xfrm>
            <a:off x="5666311" y="2397476"/>
            <a:ext cx="279400" cy="635000"/>
          </a:xfrm>
          <a:prstGeom prst="rect">
            <a:avLst/>
          </a:prstGeom>
        </p:spPr>
        <p:txBody>
          <a:bodyPr vert="horz" wrap="square" lIns="0" tIns="12700" rIns="0" bIns="0" rtlCol="0">
            <a:spAutoFit/>
          </a:bodyPr>
          <a:lstStyle/>
          <a:p>
            <a:pPr marL="12700" marR="5080">
              <a:lnSpc>
                <a:spcPct val="100000"/>
              </a:lnSpc>
              <a:spcBef>
                <a:spcPts val="100"/>
              </a:spcBef>
            </a:pPr>
            <a:r>
              <a:rPr sz="2000" b="1" spc="-50">
                <a:latin typeface="微软雅黑"/>
                <a:cs typeface="微软雅黑"/>
              </a:rPr>
              <a:t>批发</a:t>
            </a:r>
            <a:endParaRPr sz="2000">
              <a:latin typeface="微软雅黑"/>
              <a:cs typeface="微软雅黑"/>
            </a:endParaRPr>
          </a:p>
        </p:txBody>
      </p:sp>
      <p:sp>
        <p:nvSpPr>
          <p:cNvPr id="8" name="object 8"/>
          <p:cNvSpPr/>
          <p:nvPr/>
        </p:nvSpPr>
        <p:spPr>
          <a:xfrm>
            <a:off x="6365259" y="1341437"/>
            <a:ext cx="747395" cy="909955"/>
          </a:xfrm>
          <a:custGeom>
            <a:rect l="l" t="t" r="r" b="b"/>
            <a:pathLst>
              <a:path w="747395" h="909955">
                <a:moveTo>
                  <a:pt x="0" y="454910"/>
                </a:moveTo>
                <a:lnTo>
                  <a:pt x="2513" y="401858"/>
                </a:lnTo>
                <a:lnTo>
                  <a:pt x="9865" y="350603"/>
                </a:lnTo>
                <a:lnTo>
                  <a:pt x="21775" y="301488"/>
                </a:lnTo>
                <a:lnTo>
                  <a:pt x="37963" y="254852"/>
                </a:lnTo>
                <a:lnTo>
                  <a:pt x="58149" y="211038"/>
                </a:lnTo>
                <a:lnTo>
                  <a:pt x="82053" y="170387"/>
                </a:lnTo>
                <a:lnTo>
                  <a:pt x="109395" y="133240"/>
                </a:lnTo>
                <a:lnTo>
                  <a:pt x="139893" y="99938"/>
                </a:lnTo>
                <a:lnTo>
                  <a:pt x="173269" y="70824"/>
                </a:lnTo>
                <a:lnTo>
                  <a:pt x="209242" y="46237"/>
                </a:lnTo>
                <a:lnTo>
                  <a:pt x="247531" y="26520"/>
                </a:lnTo>
                <a:lnTo>
                  <a:pt x="287857" y="12014"/>
                </a:lnTo>
                <a:lnTo>
                  <a:pt x="329938" y="3060"/>
                </a:lnTo>
                <a:lnTo>
                  <a:pt x="373496" y="0"/>
                </a:lnTo>
                <a:lnTo>
                  <a:pt x="417052" y="3060"/>
                </a:lnTo>
                <a:lnTo>
                  <a:pt x="459134" y="12014"/>
                </a:lnTo>
                <a:lnTo>
                  <a:pt x="499460" y="26520"/>
                </a:lnTo>
                <a:lnTo>
                  <a:pt x="537749" y="46237"/>
                </a:lnTo>
                <a:lnTo>
                  <a:pt x="573722" y="70823"/>
                </a:lnTo>
                <a:lnTo>
                  <a:pt x="607097" y="99938"/>
                </a:lnTo>
                <a:lnTo>
                  <a:pt x="637596" y="133239"/>
                </a:lnTo>
                <a:lnTo>
                  <a:pt x="664938" y="170386"/>
                </a:lnTo>
                <a:lnTo>
                  <a:pt x="688842" y="211037"/>
                </a:lnTo>
                <a:lnTo>
                  <a:pt x="709028" y="254851"/>
                </a:lnTo>
                <a:lnTo>
                  <a:pt x="725217" y="301487"/>
                </a:lnTo>
                <a:lnTo>
                  <a:pt x="737127" y="350603"/>
                </a:lnTo>
                <a:lnTo>
                  <a:pt x="744479" y="401858"/>
                </a:lnTo>
                <a:lnTo>
                  <a:pt x="746992" y="454910"/>
                </a:lnTo>
                <a:lnTo>
                  <a:pt x="744479" y="507962"/>
                </a:lnTo>
                <a:lnTo>
                  <a:pt x="737127" y="559217"/>
                </a:lnTo>
                <a:lnTo>
                  <a:pt x="725217" y="608332"/>
                </a:lnTo>
                <a:lnTo>
                  <a:pt x="709029" y="654968"/>
                </a:lnTo>
                <a:lnTo>
                  <a:pt x="688843" y="698782"/>
                </a:lnTo>
                <a:lnTo>
                  <a:pt x="664939" y="739433"/>
                </a:lnTo>
                <a:lnTo>
                  <a:pt x="637597" y="776580"/>
                </a:lnTo>
                <a:lnTo>
                  <a:pt x="607098" y="809882"/>
                </a:lnTo>
                <a:lnTo>
                  <a:pt x="573722" y="838996"/>
                </a:lnTo>
                <a:lnTo>
                  <a:pt x="537750" y="863583"/>
                </a:lnTo>
                <a:lnTo>
                  <a:pt x="499460" y="883300"/>
                </a:lnTo>
                <a:lnTo>
                  <a:pt x="459135" y="897806"/>
                </a:lnTo>
                <a:lnTo>
                  <a:pt x="417053" y="906760"/>
                </a:lnTo>
                <a:lnTo>
                  <a:pt x="373496" y="909820"/>
                </a:lnTo>
                <a:lnTo>
                  <a:pt x="329938" y="906760"/>
                </a:lnTo>
                <a:lnTo>
                  <a:pt x="287856" y="897806"/>
                </a:lnTo>
                <a:lnTo>
                  <a:pt x="247531" y="883300"/>
                </a:lnTo>
                <a:lnTo>
                  <a:pt x="209241" y="863583"/>
                </a:lnTo>
                <a:lnTo>
                  <a:pt x="173269" y="838996"/>
                </a:lnTo>
                <a:lnTo>
                  <a:pt x="139893" y="809882"/>
                </a:lnTo>
                <a:lnTo>
                  <a:pt x="109394" y="776580"/>
                </a:lnTo>
                <a:lnTo>
                  <a:pt x="82052" y="739433"/>
                </a:lnTo>
                <a:lnTo>
                  <a:pt x="58148" y="698782"/>
                </a:lnTo>
                <a:lnTo>
                  <a:pt x="37962" y="654968"/>
                </a:lnTo>
                <a:lnTo>
                  <a:pt x="21774" y="608332"/>
                </a:lnTo>
                <a:lnTo>
                  <a:pt x="9864" y="559217"/>
                </a:lnTo>
                <a:lnTo>
                  <a:pt x="2512" y="507962"/>
                </a:lnTo>
                <a:lnTo>
                  <a:pt x="0" y="454910"/>
                </a:lnTo>
                <a:close/>
              </a:path>
            </a:pathLst>
          </a:custGeom>
          <a:ln w="9525">
            <a:solidFill>
              <a:srgbClr val="000000"/>
            </a:solidFill>
          </a:ln>
        </p:spPr>
        <p:txBody>
          <a:bodyPr wrap="square" lIns="0" tIns="0" rIns="0" bIns="0" rtlCol="0"/>
          <a:lstStyle/>
          <a:p/>
        </p:txBody>
      </p:sp>
      <p:sp>
        <p:nvSpPr>
          <p:cNvPr id="9" name="object 9"/>
          <p:cNvSpPr txBox="1"/>
          <p:nvPr/>
        </p:nvSpPr>
        <p:spPr>
          <a:xfrm>
            <a:off x="6599056" y="1486785"/>
            <a:ext cx="279400" cy="635000"/>
          </a:xfrm>
          <a:prstGeom prst="rect">
            <a:avLst/>
          </a:prstGeom>
        </p:spPr>
        <p:txBody>
          <a:bodyPr vert="horz" wrap="square" lIns="0" tIns="12700" rIns="0" bIns="0" rtlCol="0">
            <a:spAutoFit/>
          </a:bodyPr>
          <a:lstStyle/>
          <a:p>
            <a:pPr marL="12700" marR="5080">
              <a:lnSpc>
                <a:spcPct val="100000"/>
              </a:lnSpc>
              <a:spcBef>
                <a:spcPts val="100"/>
              </a:spcBef>
            </a:pPr>
            <a:r>
              <a:rPr sz="2000" b="1" spc="-50">
                <a:latin typeface="微软雅黑"/>
                <a:cs typeface="微软雅黑"/>
              </a:rPr>
              <a:t>零售</a:t>
            </a:r>
            <a:endParaRPr sz="2000">
              <a:latin typeface="微软雅黑"/>
              <a:cs typeface="微软雅黑"/>
            </a:endParaRPr>
          </a:p>
        </p:txBody>
      </p:sp>
      <p:sp>
        <p:nvSpPr>
          <p:cNvPr id="10" name="object 10"/>
          <p:cNvSpPr/>
          <p:nvPr/>
        </p:nvSpPr>
        <p:spPr>
          <a:xfrm>
            <a:off x="7857256" y="2099911"/>
            <a:ext cx="747395" cy="1365885"/>
          </a:xfrm>
          <a:custGeom>
            <a:rect l="l" t="t" r="r" b="b"/>
            <a:pathLst>
              <a:path w="747395" h="1365885">
                <a:moveTo>
                  <a:pt x="0" y="682800"/>
                </a:moveTo>
                <a:lnTo>
                  <a:pt x="1527" y="620652"/>
                </a:lnTo>
                <a:lnTo>
                  <a:pt x="6018" y="560066"/>
                </a:lnTo>
                <a:lnTo>
                  <a:pt x="13342" y="501285"/>
                </a:lnTo>
                <a:lnTo>
                  <a:pt x="23367" y="444549"/>
                </a:lnTo>
                <a:lnTo>
                  <a:pt x="35962" y="390100"/>
                </a:lnTo>
                <a:lnTo>
                  <a:pt x="50993" y="338178"/>
                </a:lnTo>
                <a:lnTo>
                  <a:pt x="68331" y="289025"/>
                </a:lnTo>
                <a:lnTo>
                  <a:pt x="87842" y="242881"/>
                </a:lnTo>
                <a:lnTo>
                  <a:pt x="109395" y="199988"/>
                </a:lnTo>
                <a:lnTo>
                  <a:pt x="132858" y="160586"/>
                </a:lnTo>
                <a:lnTo>
                  <a:pt x="158099" y="124917"/>
                </a:lnTo>
                <a:lnTo>
                  <a:pt x="184986" y="93222"/>
                </a:lnTo>
                <a:lnTo>
                  <a:pt x="213387" y="65742"/>
                </a:lnTo>
                <a:lnTo>
                  <a:pt x="274206" y="24390"/>
                </a:lnTo>
                <a:lnTo>
                  <a:pt x="339500" y="2790"/>
                </a:lnTo>
                <a:lnTo>
                  <a:pt x="373496" y="0"/>
                </a:lnTo>
                <a:lnTo>
                  <a:pt x="407491" y="2790"/>
                </a:lnTo>
                <a:lnTo>
                  <a:pt x="440632" y="11000"/>
                </a:lnTo>
                <a:lnTo>
                  <a:pt x="503820" y="42717"/>
                </a:lnTo>
                <a:lnTo>
                  <a:pt x="562006" y="93221"/>
                </a:lnTo>
                <a:lnTo>
                  <a:pt x="588893" y="124916"/>
                </a:lnTo>
                <a:lnTo>
                  <a:pt x="614134" y="160585"/>
                </a:lnTo>
                <a:lnTo>
                  <a:pt x="637597" y="199986"/>
                </a:lnTo>
                <a:lnTo>
                  <a:pt x="659150" y="242880"/>
                </a:lnTo>
                <a:lnTo>
                  <a:pt x="678661" y="289023"/>
                </a:lnTo>
                <a:lnTo>
                  <a:pt x="695998" y="338177"/>
                </a:lnTo>
                <a:lnTo>
                  <a:pt x="711030" y="390099"/>
                </a:lnTo>
                <a:lnTo>
                  <a:pt x="723625" y="444548"/>
                </a:lnTo>
                <a:lnTo>
                  <a:pt x="733650" y="501284"/>
                </a:lnTo>
                <a:lnTo>
                  <a:pt x="740974" y="560065"/>
                </a:lnTo>
                <a:lnTo>
                  <a:pt x="745465" y="620651"/>
                </a:lnTo>
                <a:lnTo>
                  <a:pt x="746992" y="682800"/>
                </a:lnTo>
                <a:lnTo>
                  <a:pt x="745466" y="744949"/>
                </a:lnTo>
                <a:lnTo>
                  <a:pt x="740974" y="805534"/>
                </a:lnTo>
                <a:lnTo>
                  <a:pt x="733650" y="864315"/>
                </a:lnTo>
                <a:lnTo>
                  <a:pt x="723625" y="921051"/>
                </a:lnTo>
                <a:lnTo>
                  <a:pt x="711031" y="975500"/>
                </a:lnTo>
                <a:lnTo>
                  <a:pt x="695999" y="1027422"/>
                </a:lnTo>
                <a:lnTo>
                  <a:pt x="678661" y="1076576"/>
                </a:lnTo>
                <a:lnTo>
                  <a:pt x="659150" y="1122719"/>
                </a:lnTo>
                <a:lnTo>
                  <a:pt x="637597" y="1165613"/>
                </a:lnTo>
                <a:lnTo>
                  <a:pt x="614135" y="1205014"/>
                </a:lnTo>
                <a:lnTo>
                  <a:pt x="588894" y="1240683"/>
                </a:lnTo>
                <a:lnTo>
                  <a:pt x="562006" y="1272378"/>
                </a:lnTo>
                <a:lnTo>
                  <a:pt x="533605" y="1299858"/>
                </a:lnTo>
                <a:lnTo>
                  <a:pt x="472786" y="1341210"/>
                </a:lnTo>
                <a:lnTo>
                  <a:pt x="407492" y="1362810"/>
                </a:lnTo>
                <a:lnTo>
                  <a:pt x="373496" y="1365600"/>
                </a:lnTo>
                <a:lnTo>
                  <a:pt x="339500" y="1362810"/>
                </a:lnTo>
                <a:lnTo>
                  <a:pt x="306360" y="1354599"/>
                </a:lnTo>
                <a:lnTo>
                  <a:pt x="243171" y="1322882"/>
                </a:lnTo>
                <a:lnTo>
                  <a:pt x="184985" y="1272378"/>
                </a:lnTo>
                <a:lnTo>
                  <a:pt x="158098" y="1240683"/>
                </a:lnTo>
                <a:lnTo>
                  <a:pt x="132857" y="1205014"/>
                </a:lnTo>
                <a:lnTo>
                  <a:pt x="109394" y="1165613"/>
                </a:lnTo>
                <a:lnTo>
                  <a:pt x="87842" y="1122719"/>
                </a:lnTo>
                <a:lnTo>
                  <a:pt x="68330" y="1076576"/>
                </a:lnTo>
                <a:lnTo>
                  <a:pt x="50993" y="1027422"/>
                </a:lnTo>
                <a:lnTo>
                  <a:pt x="35961" y="975500"/>
                </a:lnTo>
                <a:lnTo>
                  <a:pt x="23367" y="921051"/>
                </a:lnTo>
                <a:lnTo>
                  <a:pt x="13341" y="864315"/>
                </a:lnTo>
                <a:lnTo>
                  <a:pt x="6017" y="805534"/>
                </a:lnTo>
                <a:lnTo>
                  <a:pt x="1526" y="744948"/>
                </a:lnTo>
                <a:lnTo>
                  <a:pt x="0" y="682800"/>
                </a:lnTo>
                <a:close/>
              </a:path>
            </a:pathLst>
          </a:custGeom>
          <a:ln w="9525">
            <a:solidFill>
              <a:srgbClr val="000000"/>
            </a:solidFill>
          </a:ln>
        </p:spPr>
        <p:txBody>
          <a:bodyPr wrap="square" lIns="0" tIns="0" rIns="0" bIns="0" rtlCol="0"/>
          <a:lstStyle/>
          <a:p/>
        </p:txBody>
      </p:sp>
      <p:sp>
        <p:nvSpPr>
          <p:cNvPr id="11" name="object 11"/>
          <p:cNvSpPr txBox="1"/>
          <p:nvPr/>
        </p:nvSpPr>
        <p:spPr>
          <a:xfrm>
            <a:off x="8091053" y="2320750"/>
            <a:ext cx="279400" cy="939800"/>
          </a:xfrm>
          <a:prstGeom prst="rect">
            <a:avLst/>
          </a:prstGeom>
        </p:spPr>
        <p:txBody>
          <a:bodyPr vert="horz" wrap="square" lIns="0" tIns="12700" rIns="0" bIns="0" rtlCol="0">
            <a:spAutoFit/>
          </a:bodyPr>
          <a:lstStyle/>
          <a:p>
            <a:pPr marL="12700" marR="5080" algn="just">
              <a:lnSpc>
                <a:spcPct val="100000"/>
              </a:lnSpc>
              <a:spcBef>
                <a:spcPts val="100"/>
              </a:spcBef>
            </a:pPr>
            <a:r>
              <a:rPr sz="2000" b="1" spc="-50">
                <a:latin typeface="微软雅黑"/>
                <a:cs typeface="微软雅黑"/>
              </a:rPr>
              <a:t>消费者</a:t>
            </a:r>
            <a:endParaRPr sz="2000">
              <a:latin typeface="微软雅黑"/>
              <a:cs typeface="微软雅黑"/>
            </a:endParaRPr>
          </a:p>
        </p:txBody>
      </p:sp>
      <p:sp>
        <p:nvSpPr>
          <p:cNvPr id="12" name="object 12"/>
          <p:cNvSpPr/>
          <p:nvPr/>
        </p:nvSpPr>
        <p:spPr>
          <a:xfrm>
            <a:off x="6178510" y="3162819"/>
            <a:ext cx="1307465" cy="909955"/>
          </a:xfrm>
          <a:custGeom>
            <a:rect l="l" t="t" r="r" b="b"/>
            <a:pathLst>
              <a:path w="1307465" h="909953">
                <a:moveTo>
                  <a:pt x="3" y="454910"/>
                </a:moveTo>
                <a:lnTo>
                  <a:pt x="2402" y="415658"/>
                </a:lnTo>
                <a:lnTo>
                  <a:pt x="9468" y="377334"/>
                </a:lnTo>
                <a:lnTo>
                  <a:pt x="21006" y="340074"/>
                </a:lnTo>
                <a:lnTo>
                  <a:pt x="36819" y="304014"/>
                </a:lnTo>
                <a:lnTo>
                  <a:pt x="56712" y="269290"/>
                </a:lnTo>
                <a:lnTo>
                  <a:pt x="80486" y="236040"/>
                </a:lnTo>
                <a:lnTo>
                  <a:pt x="107948" y="204400"/>
                </a:lnTo>
                <a:lnTo>
                  <a:pt x="138900" y="174507"/>
                </a:lnTo>
                <a:lnTo>
                  <a:pt x="173145" y="146496"/>
                </a:lnTo>
                <a:lnTo>
                  <a:pt x="210489" y="120505"/>
                </a:lnTo>
                <a:lnTo>
                  <a:pt x="250735" y="96671"/>
                </a:lnTo>
                <a:lnTo>
                  <a:pt x="293686" y="75128"/>
                </a:lnTo>
                <a:lnTo>
                  <a:pt x="339147" y="56016"/>
                </a:lnTo>
                <a:lnTo>
                  <a:pt x="386920" y="39469"/>
                </a:lnTo>
                <a:lnTo>
                  <a:pt x="436811" y="25624"/>
                </a:lnTo>
                <a:lnTo>
                  <a:pt x="488623" y="14618"/>
                </a:lnTo>
                <a:lnTo>
                  <a:pt x="542159" y="6588"/>
                </a:lnTo>
                <a:lnTo>
                  <a:pt x="597223" y="1669"/>
                </a:lnTo>
                <a:lnTo>
                  <a:pt x="653620" y="0"/>
                </a:lnTo>
                <a:lnTo>
                  <a:pt x="710015" y="1669"/>
                </a:lnTo>
                <a:lnTo>
                  <a:pt x="765079" y="6588"/>
                </a:lnTo>
                <a:lnTo>
                  <a:pt x="818615" y="14618"/>
                </a:lnTo>
                <a:lnTo>
                  <a:pt x="870427" y="25624"/>
                </a:lnTo>
                <a:lnTo>
                  <a:pt x="920317" y="39468"/>
                </a:lnTo>
                <a:lnTo>
                  <a:pt x="968091" y="56015"/>
                </a:lnTo>
                <a:lnTo>
                  <a:pt x="1013552" y="75128"/>
                </a:lnTo>
                <a:lnTo>
                  <a:pt x="1056503" y="96670"/>
                </a:lnTo>
                <a:lnTo>
                  <a:pt x="1096749" y="120505"/>
                </a:lnTo>
                <a:lnTo>
                  <a:pt x="1134092" y="146496"/>
                </a:lnTo>
                <a:lnTo>
                  <a:pt x="1168338" y="174506"/>
                </a:lnTo>
                <a:lnTo>
                  <a:pt x="1199290" y="204400"/>
                </a:lnTo>
                <a:lnTo>
                  <a:pt x="1226752" y="236040"/>
                </a:lnTo>
                <a:lnTo>
                  <a:pt x="1250527" y="269290"/>
                </a:lnTo>
                <a:lnTo>
                  <a:pt x="1270419" y="304013"/>
                </a:lnTo>
                <a:lnTo>
                  <a:pt x="1286232" y="340073"/>
                </a:lnTo>
                <a:lnTo>
                  <a:pt x="1297770" y="377334"/>
                </a:lnTo>
                <a:lnTo>
                  <a:pt x="1304837" y="415658"/>
                </a:lnTo>
                <a:lnTo>
                  <a:pt x="1307236" y="454910"/>
                </a:lnTo>
                <a:lnTo>
                  <a:pt x="1304836" y="494161"/>
                </a:lnTo>
                <a:lnTo>
                  <a:pt x="1297770" y="532485"/>
                </a:lnTo>
                <a:lnTo>
                  <a:pt x="1286232" y="569746"/>
                </a:lnTo>
                <a:lnTo>
                  <a:pt x="1270418" y="605806"/>
                </a:lnTo>
                <a:lnTo>
                  <a:pt x="1250526" y="640529"/>
                </a:lnTo>
                <a:lnTo>
                  <a:pt x="1226751" y="673779"/>
                </a:lnTo>
                <a:lnTo>
                  <a:pt x="1199290" y="705419"/>
                </a:lnTo>
                <a:lnTo>
                  <a:pt x="1168338" y="735313"/>
                </a:lnTo>
                <a:lnTo>
                  <a:pt x="1134092" y="763323"/>
                </a:lnTo>
                <a:lnTo>
                  <a:pt x="1096748" y="789314"/>
                </a:lnTo>
                <a:lnTo>
                  <a:pt x="1056503" y="813149"/>
                </a:lnTo>
                <a:lnTo>
                  <a:pt x="1013552" y="834691"/>
                </a:lnTo>
                <a:lnTo>
                  <a:pt x="968091" y="853804"/>
                </a:lnTo>
                <a:lnTo>
                  <a:pt x="920317" y="870351"/>
                </a:lnTo>
                <a:lnTo>
                  <a:pt x="870427" y="884196"/>
                </a:lnTo>
                <a:lnTo>
                  <a:pt x="818615" y="895202"/>
                </a:lnTo>
                <a:lnTo>
                  <a:pt x="765079" y="903232"/>
                </a:lnTo>
                <a:lnTo>
                  <a:pt x="710015" y="908150"/>
                </a:lnTo>
                <a:lnTo>
                  <a:pt x="653618" y="909820"/>
                </a:lnTo>
                <a:lnTo>
                  <a:pt x="597221" y="908150"/>
                </a:lnTo>
                <a:lnTo>
                  <a:pt x="542156" y="903232"/>
                </a:lnTo>
                <a:lnTo>
                  <a:pt x="488620" y="895201"/>
                </a:lnTo>
                <a:lnTo>
                  <a:pt x="436809" y="884195"/>
                </a:lnTo>
                <a:lnTo>
                  <a:pt x="386918" y="870351"/>
                </a:lnTo>
                <a:lnTo>
                  <a:pt x="339144" y="853804"/>
                </a:lnTo>
                <a:lnTo>
                  <a:pt x="293684" y="834691"/>
                </a:lnTo>
                <a:lnTo>
                  <a:pt x="250732" y="813149"/>
                </a:lnTo>
                <a:lnTo>
                  <a:pt x="210487" y="789314"/>
                </a:lnTo>
                <a:lnTo>
                  <a:pt x="173143" y="763323"/>
                </a:lnTo>
                <a:lnTo>
                  <a:pt x="138897" y="735313"/>
                </a:lnTo>
                <a:lnTo>
                  <a:pt x="107945" y="705419"/>
                </a:lnTo>
                <a:lnTo>
                  <a:pt x="80484" y="673779"/>
                </a:lnTo>
                <a:lnTo>
                  <a:pt x="56709" y="640529"/>
                </a:lnTo>
                <a:lnTo>
                  <a:pt x="36817" y="605806"/>
                </a:lnTo>
                <a:lnTo>
                  <a:pt x="21003" y="569746"/>
                </a:lnTo>
                <a:lnTo>
                  <a:pt x="9465" y="532485"/>
                </a:lnTo>
                <a:lnTo>
                  <a:pt x="2399" y="494161"/>
                </a:lnTo>
                <a:lnTo>
                  <a:pt x="0" y="454910"/>
                </a:lnTo>
                <a:close/>
              </a:path>
            </a:pathLst>
          </a:custGeom>
          <a:ln w="9525">
            <a:solidFill>
              <a:srgbClr val="000000"/>
            </a:solidFill>
          </a:ln>
        </p:spPr>
        <p:txBody>
          <a:bodyPr wrap="square" lIns="0" tIns="0" rIns="0" bIns="0" rtlCol="0"/>
          <a:lstStyle/>
          <a:p/>
        </p:txBody>
      </p:sp>
      <p:sp>
        <p:nvSpPr>
          <p:cNvPr id="13" name="object 13"/>
          <p:cNvSpPr txBox="1"/>
          <p:nvPr/>
        </p:nvSpPr>
        <p:spPr>
          <a:xfrm>
            <a:off x="6565431" y="3155767"/>
            <a:ext cx="533400" cy="939800"/>
          </a:xfrm>
          <a:prstGeom prst="rect">
            <a:avLst/>
          </a:prstGeom>
        </p:spPr>
        <p:txBody>
          <a:bodyPr vert="horz" wrap="square" lIns="0" tIns="12700" rIns="0" bIns="0" rtlCol="0">
            <a:spAutoFit/>
          </a:bodyPr>
          <a:lstStyle/>
          <a:p>
            <a:pPr marL="12700" marR="5080" algn="just">
              <a:lnSpc>
                <a:spcPct val="100000"/>
              </a:lnSpc>
              <a:spcBef>
                <a:spcPts val="100"/>
              </a:spcBef>
            </a:pPr>
            <a:r>
              <a:rPr sz="2000" b="1" spc="-25">
                <a:latin typeface="微软雅黑"/>
                <a:cs typeface="微软雅黑"/>
              </a:rPr>
              <a:t>专用业务</a:t>
            </a:r>
            <a:r>
              <a:rPr sz="2000" b="1" spc="-50">
                <a:latin typeface="微软雅黑"/>
                <a:cs typeface="微软雅黑"/>
              </a:rPr>
              <a:t>网</a:t>
            </a:r>
            <a:endParaRPr sz="2000">
              <a:latin typeface="微软雅黑"/>
              <a:cs typeface="微软雅黑"/>
            </a:endParaRPr>
          </a:p>
        </p:txBody>
      </p:sp>
      <p:sp>
        <p:nvSpPr>
          <p:cNvPr id="14" name="object 14"/>
          <p:cNvSpPr/>
          <p:nvPr/>
        </p:nvSpPr>
        <p:spPr>
          <a:xfrm>
            <a:off x="582035" y="3919552"/>
            <a:ext cx="932180" cy="607695"/>
          </a:xfrm>
          <a:custGeom>
            <a:rect l="l" t="t" r="r" b="b"/>
            <a:pathLst>
              <a:path w="932180" h="607695">
                <a:moveTo>
                  <a:pt x="0" y="303564"/>
                </a:moveTo>
                <a:lnTo>
                  <a:pt x="3630" y="265485"/>
                </a:lnTo>
                <a:lnTo>
                  <a:pt x="14228" y="228818"/>
                </a:lnTo>
                <a:lnTo>
                  <a:pt x="31359" y="193847"/>
                </a:lnTo>
                <a:lnTo>
                  <a:pt x="54585" y="160857"/>
                </a:lnTo>
                <a:lnTo>
                  <a:pt x="83469" y="130131"/>
                </a:lnTo>
                <a:lnTo>
                  <a:pt x="117576" y="101955"/>
                </a:lnTo>
                <a:lnTo>
                  <a:pt x="156469" y="76613"/>
                </a:lnTo>
                <a:lnTo>
                  <a:pt x="199711" y="54388"/>
                </a:lnTo>
                <a:lnTo>
                  <a:pt x="246865" y="35567"/>
                </a:lnTo>
                <a:lnTo>
                  <a:pt x="297496" y="20433"/>
                </a:lnTo>
                <a:lnTo>
                  <a:pt x="351165" y="9271"/>
                </a:lnTo>
                <a:lnTo>
                  <a:pt x="407438" y="2365"/>
                </a:lnTo>
                <a:lnTo>
                  <a:pt x="465876" y="0"/>
                </a:lnTo>
                <a:lnTo>
                  <a:pt x="524314" y="2365"/>
                </a:lnTo>
                <a:lnTo>
                  <a:pt x="580587" y="9271"/>
                </a:lnTo>
                <a:lnTo>
                  <a:pt x="634256" y="20433"/>
                </a:lnTo>
                <a:lnTo>
                  <a:pt x="684887" y="35567"/>
                </a:lnTo>
                <a:lnTo>
                  <a:pt x="732041" y="54388"/>
                </a:lnTo>
                <a:lnTo>
                  <a:pt x="775283" y="76612"/>
                </a:lnTo>
                <a:lnTo>
                  <a:pt x="814176" y="101954"/>
                </a:lnTo>
                <a:lnTo>
                  <a:pt x="848283" y="130131"/>
                </a:lnTo>
                <a:lnTo>
                  <a:pt x="877168" y="160856"/>
                </a:lnTo>
                <a:lnTo>
                  <a:pt x="900394" y="193847"/>
                </a:lnTo>
                <a:lnTo>
                  <a:pt x="917524" y="228818"/>
                </a:lnTo>
                <a:lnTo>
                  <a:pt x="928123" y="265484"/>
                </a:lnTo>
                <a:lnTo>
                  <a:pt x="931752" y="303563"/>
                </a:lnTo>
                <a:lnTo>
                  <a:pt x="928122" y="341641"/>
                </a:lnTo>
                <a:lnTo>
                  <a:pt x="917524" y="378308"/>
                </a:lnTo>
                <a:lnTo>
                  <a:pt x="900393" y="413279"/>
                </a:lnTo>
                <a:lnTo>
                  <a:pt x="877168" y="446269"/>
                </a:lnTo>
                <a:lnTo>
                  <a:pt x="848283" y="476995"/>
                </a:lnTo>
                <a:lnTo>
                  <a:pt x="814176" y="505171"/>
                </a:lnTo>
                <a:lnTo>
                  <a:pt x="775283" y="530514"/>
                </a:lnTo>
                <a:lnTo>
                  <a:pt x="732041" y="552738"/>
                </a:lnTo>
                <a:lnTo>
                  <a:pt x="684887" y="571559"/>
                </a:lnTo>
                <a:lnTo>
                  <a:pt x="634256" y="586693"/>
                </a:lnTo>
                <a:lnTo>
                  <a:pt x="580587" y="597855"/>
                </a:lnTo>
                <a:lnTo>
                  <a:pt x="524314" y="604761"/>
                </a:lnTo>
                <a:lnTo>
                  <a:pt x="465876" y="607126"/>
                </a:lnTo>
                <a:lnTo>
                  <a:pt x="407438" y="604760"/>
                </a:lnTo>
                <a:lnTo>
                  <a:pt x="351165" y="597854"/>
                </a:lnTo>
                <a:lnTo>
                  <a:pt x="297496" y="586692"/>
                </a:lnTo>
                <a:lnTo>
                  <a:pt x="246865" y="571558"/>
                </a:lnTo>
                <a:lnTo>
                  <a:pt x="199711" y="552737"/>
                </a:lnTo>
                <a:lnTo>
                  <a:pt x="156469" y="530513"/>
                </a:lnTo>
                <a:lnTo>
                  <a:pt x="117576" y="505170"/>
                </a:lnTo>
                <a:lnTo>
                  <a:pt x="83469" y="476994"/>
                </a:lnTo>
                <a:lnTo>
                  <a:pt x="54584" y="446269"/>
                </a:lnTo>
                <a:lnTo>
                  <a:pt x="31358" y="413278"/>
                </a:lnTo>
                <a:lnTo>
                  <a:pt x="14228" y="378307"/>
                </a:lnTo>
                <a:lnTo>
                  <a:pt x="3629" y="341640"/>
                </a:lnTo>
                <a:lnTo>
                  <a:pt x="0" y="303562"/>
                </a:lnTo>
                <a:close/>
              </a:path>
            </a:pathLst>
          </a:custGeom>
          <a:ln w="9525">
            <a:solidFill>
              <a:srgbClr val="000000"/>
            </a:solidFill>
          </a:ln>
        </p:spPr>
        <p:txBody>
          <a:bodyPr wrap="square" lIns="0" tIns="0" rIns="0" bIns="0" rtlCol="0"/>
          <a:lstStyle/>
          <a:p/>
        </p:txBody>
      </p:sp>
      <p:sp>
        <p:nvSpPr>
          <p:cNvPr id="15" name="object 15"/>
          <p:cNvSpPr txBox="1"/>
          <p:nvPr/>
        </p:nvSpPr>
        <p:spPr>
          <a:xfrm>
            <a:off x="908212" y="3913554"/>
            <a:ext cx="279400" cy="635000"/>
          </a:xfrm>
          <a:prstGeom prst="rect">
            <a:avLst/>
          </a:prstGeom>
        </p:spPr>
        <p:txBody>
          <a:bodyPr vert="horz" wrap="square" lIns="0" tIns="12700" rIns="0" bIns="0" rtlCol="0">
            <a:spAutoFit/>
          </a:bodyPr>
          <a:lstStyle/>
          <a:p>
            <a:pPr marL="12700" marR="5080">
              <a:lnSpc>
                <a:spcPct val="100000"/>
              </a:lnSpc>
              <a:spcBef>
                <a:spcPts val="100"/>
              </a:spcBef>
            </a:pPr>
            <a:r>
              <a:rPr sz="2000" b="1" spc="-50">
                <a:latin typeface="微软雅黑"/>
                <a:cs typeface="微软雅黑"/>
              </a:rPr>
              <a:t>加工</a:t>
            </a:r>
            <a:endParaRPr sz="2000">
              <a:latin typeface="微软雅黑"/>
              <a:cs typeface="微软雅黑"/>
            </a:endParaRPr>
          </a:p>
        </p:txBody>
      </p:sp>
      <p:sp>
        <p:nvSpPr>
          <p:cNvPr id="16" name="object 16"/>
          <p:cNvSpPr/>
          <p:nvPr/>
        </p:nvSpPr>
        <p:spPr>
          <a:xfrm>
            <a:off x="1700535" y="4072639"/>
            <a:ext cx="934085" cy="605790"/>
          </a:xfrm>
          <a:custGeom>
            <a:rect l="l" t="t" r="r" b="b"/>
            <a:pathLst>
              <a:path w="934085" h="605789">
                <a:moveTo>
                  <a:pt x="0" y="302694"/>
                </a:moveTo>
                <a:lnTo>
                  <a:pt x="3638" y="264725"/>
                </a:lnTo>
                <a:lnTo>
                  <a:pt x="31426" y="193292"/>
                </a:lnTo>
                <a:lnTo>
                  <a:pt x="54701" y="160396"/>
                </a:lnTo>
                <a:lnTo>
                  <a:pt x="83647" y="129758"/>
                </a:lnTo>
                <a:lnTo>
                  <a:pt x="117827" y="101663"/>
                </a:lnTo>
                <a:lnTo>
                  <a:pt x="156803" y="76393"/>
                </a:lnTo>
                <a:lnTo>
                  <a:pt x="200137" y="54233"/>
                </a:lnTo>
                <a:lnTo>
                  <a:pt x="247392" y="35465"/>
                </a:lnTo>
                <a:lnTo>
                  <a:pt x="298130" y="20375"/>
                </a:lnTo>
                <a:lnTo>
                  <a:pt x="351914" y="9244"/>
                </a:lnTo>
                <a:lnTo>
                  <a:pt x="408306" y="2358"/>
                </a:lnTo>
                <a:lnTo>
                  <a:pt x="466869" y="0"/>
                </a:lnTo>
                <a:lnTo>
                  <a:pt x="525432" y="2358"/>
                </a:lnTo>
                <a:lnTo>
                  <a:pt x="581825" y="9244"/>
                </a:lnTo>
                <a:lnTo>
                  <a:pt x="635609" y="20374"/>
                </a:lnTo>
                <a:lnTo>
                  <a:pt x="686347" y="35465"/>
                </a:lnTo>
                <a:lnTo>
                  <a:pt x="733602" y="54232"/>
                </a:lnTo>
                <a:lnTo>
                  <a:pt x="776936" y="76392"/>
                </a:lnTo>
                <a:lnTo>
                  <a:pt x="815912" y="101662"/>
                </a:lnTo>
                <a:lnTo>
                  <a:pt x="850091" y="129758"/>
                </a:lnTo>
                <a:lnTo>
                  <a:pt x="879038" y="160395"/>
                </a:lnTo>
                <a:lnTo>
                  <a:pt x="902313" y="193291"/>
                </a:lnTo>
                <a:lnTo>
                  <a:pt x="919480" y="228162"/>
                </a:lnTo>
                <a:lnTo>
                  <a:pt x="933739" y="302693"/>
                </a:lnTo>
                <a:lnTo>
                  <a:pt x="930102" y="340662"/>
                </a:lnTo>
                <a:lnTo>
                  <a:pt x="919481" y="377224"/>
                </a:lnTo>
                <a:lnTo>
                  <a:pt x="902313" y="412095"/>
                </a:lnTo>
                <a:lnTo>
                  <a:pt x="879038" y="444991"/>
                </a:lnTo>
                <a:lnTo>
                  <a:pt x="850092" y="475629"/>
                </a:lnTo>
                <a:lnTo>
                  <a:pt x="815912" y="503724"/>
                </a:lnTo>
                <a:lnTo>
                  <a:pt x="776936" y="528994"/>
                </a:lnTo>
                <a:lnTo>
                  <a:pt x="733602" y="551154"/>
                </a:lnTo>
                <a:lnTo>
                  <a:pt x="686347" y="569922"/>
                </a:lnTo>
                <a:lnTo>
                  <a:pt x="635609" y="585012"/>
                </a:lnTo>
                <a:lnTo>
                  <a:pt x="581825" y="596142"/>
                </a:lnTo>
                <a:lnTo>
                  <a:pt x="525433" y="603029"/>
                </a:lnTo>
                <a:lnTo>
                  <a:pt x="466869" y="605387"/>
                </a:lnTo>
                <a:lnTo>
                  <a:pt x="408306" y="603029"/>
                </a:lnTo>
                <a:lnTo>
                  <a:pt x="351914" y="596142"/>
                </a:lnTo>
                <a:lnTo>
                  <a:pt x="298130" y="585012"/>
                </a:lnTo>
                <a:lnTo>
                  <a:pt x="247392" y="569922"/>
                </a:lnTo>
                <a:lnTo>
                  <a:pt x="200137" y="551154"/>
                </a:lnTo>
                <a:lnTo>
                  <a:pt x="156803" y="528994"/>
                </a:lnTo>
                <a:lnTo>
                  <a:pt x="117827" y="503724"/>
                </a:lnTo>
                <a:lnTo>
                  <a:pt x="83647" y="475629"/>
                </a:lnTo>
                <a:lnTo>
                  <a:pt x="54701" y="444991"/>
                </a:lnTo>
                <a:lnTo>
                  <a:pt x="31425" y="412095"/>
                </a:lnTo>
                <a:lnTo>
                  <a:pt x="14258" y="377225"/>
                </a:lnTo>
                <a:lnTo>
                  <a:pt x="0" y="302693"/>
                </a:lnTo>
                <a:close/>
              </a:path>
            </a:pathLst>
          </a:custGeom>
          <a:ln w="9525">
            <a:solidFill>
              <a:srgbClr val="000000"/>
            </a:solidFill>
          </a:ln>
        </p:spPr>
        <p:txBody>
          <a:bodyPr wrap="square" lIns="0" tIns="0" rIns="0" bIns="0" rtlCol="0"/>
          <a:lstStyle/>
          <a:p/>
        </p:txBody>
      </p:sp>
      <p:sp>
        <p:nvSpPr>
          <p:cNvPr id="17" name="object 17"/>
          <p:cNvSpPr txBox="1"/>
          <p:nvPr/>
        </p:nvSpPr>
        <p:spPr>
          <a:xfrm>
            <a:off x="2027706" y="4065771"/>
            <a:ext cx="279400" cy="635000"/>
          </a:xfrm>
          <a:prstGeom prst="rect">
            <a:avLst/>
          </a:prstGeom>
        </p:spPr>
        <p:txBody>
          <a:bodyPr vert="horz" wrap="square" lIns="0" tIns="12700" rIns="0" bIns="0" rtlCol="0">
            <a:spAutoFit/>
          </a:bodyPr>
          <a:lstStyle/>
          <a:p>
            <a:pPr marL="12700" marR="5080">
              <a:lnSpc>
                <a:spcPct val="100000"/>
              </a:lnSpc>
              <a:spcBef>
                <a:spcPts val="100"/>
              </a:spcBef>
            </a:pPr>
            <a:r>
              <a:rPr sz="2000" b="1" spc="-50">
                <a:latin typeface="微软雅黑"/>
                <a:cs typeface="微软雅黑"/>
              </a:rPr>
              <a:t>加工</a:t>
            </a:r>
            <a:endParaRPr sz="2000">
              <a:latin typeface="微软雅黑"/>
              <a:cs typeface="微软雅黑"/>
            </a:endParaRPr>
          </a:p>
        </p:txBody>
      </p:sp>
      <p:sp>
        <p:nvSpPr>
          <p:cNvPr id="18" name="object 18"/>
          <p:cNvSpPr txBox="1"/>
          <p:nvPr/>
        </p:nvSpPr>
        <p:spPr>
          <a:xfrm>
            <a:off x="2426330" y="3307297"/>
            <a:ext cx="787400" cy="635000"/>
          </a:xfrm>
          <a:prstGeom prst="rect">
            <a:avLst/>
          </a:prstGeom>
        </p:spPr>
        <p:txBody>
          <a:bodyPr vert="horz" wrap="square" lIns="0" tIns="12700" rIns="0" bIns="0" rtlCol="0">
            <a:spAutoFit/>
          </a:bodyPr>
          <a:lstStyle/>
          <a:p>
            <a:pPr marL="266065" marR="5080" indent="-254000">
              <a:lnSpc>
                <a:spcPct val="100000"/>
              </a:lnSpc>
              <a:spcBef>
                <a:spcPts val="100"/>
              </a:spcBef>
            </a:pPr>
            <a:r>
              <a:rPr sz="2000" b="1" spc="-20">
                <a:latin typeface="微软雅黑"/>
                <a:cs typeface="微软雅黑"/>
              </a:rPr>
              <a:t>材料供</a:t>
            </a:r>
            <a:r>
              <a:rPr sz="2000" b="1" spc="-50">
                <a:latin typeface="微软雅黑"/>
                <a:cs typeface="微软雅黑"/>
              </a:rPr>
              <a:t>应</a:t>
            </a:r>
            <a:endParaRPr sz="2000">
              <a:latin typeface="微软雅黑"/>
              <a:cs typeface="微软雅黑"/>
            </a:endParaRPr>
          </a:p>
        </p:txBody>
      </p:sp>
      <p:sp>
        <p:nvSpPr>
          <p:cNvPr id="19" name="object 19"/>
          <p:cNvSpPr/>
          <p:nvPr/>
        </p:nvSpPr>
        <p:spPr>
          <a:xfrm>
            <a:off x="3194519" y="2404344"/>
            <a:ext cx="1865630" cy="605790"/>
          </a:xfrm>
          <a:custGeom>
            <a:rect l="l" t="t" r="r" b="b"/>
            <a:pathLst>
              <a:path w="1865629" h="605789">
                <a:moveTo>
                  <a:pt x="1" y="302694"/>
                </a:moveTo>
                <a:lnTo>
                  <a:pt x="10114" y="257964"/>
                </a:lnTo>
                <a:lnTo>
                  <a:pt x="39492" y="215272"/>
                </a:lnTo>
                <a:lnTo>
                  <a:pt x="86692" y="175086"/>
                </a:lnTo>
                <a:lnTo>
                  <a:pt x="150271" y="137874"/>
                </a:lnTo>
                <a:lnTo>
                  <a:pt x="187752" y="120529"/>
                </a:lnTo>
                <a:lnTo>
                  <a:pt x="228787" y="104104"/>
                </a:lnTo>
                <a:lnTo>
                  <a:pt x="273195" y="88657"/>
                </a:lnTo>
                <a:lnTo>
                  <a:pt x="320796" y="74245"/>
                </a:lnTo>
                <a:lnTo>
                  <a:pt x="371410" y="60929"/>
                </a:lnTo>
                <a:lnTo>
                  <a:pt x="424856" y="48766"/>
                </a:lnTo>
                <a:lnTo>
                  <a:pt x="480954" y="37814"/>
                </a:lnTo>
                <a:lnTo>
                  <a:pt x="539524" y="28133"/>
                </a:lnTo>
                <a:lnTo>
                  <a:pt x="600385" y="19780"/>
                </a:lnTo>
                <a:lnTo>
                  <a:pt x="663357" y="12815"/>
                </a:lnTo>
                <a:lnTo>
                  <a:pt x="728259" y="7296"/>
                </a:lnTo>
                <a:lnTo>
                  <a:pt x="794911" y="3282"/>
                </a:lnTo>
                <a:lnTo>
                  <a:pt x="863134" y="830"/>
                </a:lnTo>
                <a:lnTo>
                  <a:pt x="932746" y="0"/>
                </a:lnTo>
                <a:lnTo>
                  <a:pt x="1002357" y="830"/>
                </a:lnTo>
                <a:lnTo>
                  <a:pt x="1070579" y="3281"/>
                </a:lnTo>
                <a:lnTo>
                  <a:pt x="1137232" y="7296"/>
                </a:lnTo>
                <a:lnTo>
                  <a:pt x="1202135" y="12815"/>
                </a:lnTo>
                <a:lnTo>
                  <a:pt x="1265106" y="19780"/>
                </a:lnTo>
                <a:lnTo>
                  <a:pt x="1325967" y="28132"/>
                </a:lnTo>
                <a:lnTo>
                  <a:pt x="1384537" y="37814"/>
                </a:lnTo>
                <a:lnTo>
                  <a:pt x="1440635" y="48765"/>
                </a:lnTo>
                <a:lnTo>
                  <a:pt x="1494081" y="60928"/>
                </a:lnTo>
                <a:lnTo>
                  <a:pt x="1544695" y="74245"/>
                </a:lnTo>
                <a:lnTo>
                  <a:pt x="1592296" y="88656"/>
                </a:lnTo>
                <a:lnTo>
                  <a:pt x="1636705" y="104104"/>
                </a:lnTo>
                <a:lnTo>
                  <a:pt x="1677739" y="120529"/>
                </a:lnTo>
                <a:lnTo>
                  <a:pt x="1715220" y="137873"/>
                </a:lnTo>
                <a:lnTo>
                  <a:pt x="1748967" y="156078"/>
                </a:lnTo>
                <a:lnTo>
                  <a:pt x="1804538" y="194835"/>
                </a:lnTo>
                <a:lnTo>
                  <a:pt x="1843007" y="236333"/>
                </a:lnTo>
                <a:lnTo>
                  <a:pt x="1862934" y="280103"/>
                </a:lnTo>
                <a:lnTo>
                  <a:pt x="1865492" y="302693"/>
                </a:lnTo>
                <a:lnTo>
                  <a:pt x="1862933" y="325283"/>
                </a:lnTo>
                <a:lnTo>
                  <a:pt x="1855378" y="347423"/>
                </a:lnTo>
                <a:lnTo>
                  <a:pt x="1826000" y="390115"/>
                </a:lnTo>
                <a:lnTo>
                  <a:pt x="1778800" y="430301"/>
                </a:lnTo>
                <a:lnTo>
                  <a:pt x="1715221" y="467513"/>
                </a:lnTo>
                <a:lnTo>
                  <a:pt x="1677740" y="484857"/>
                </a:lnTo>
                <a:lnTo>
                  <a:pt x="1636705" y="501282"/>
                </a:lnTo>
                <a:lnTo>
                  <a:pt x="1592297" y="516730"/>
                </a:lnTo>
                <a:lnTo>
                  <a:pt x="1544696" y="531141"/>
                </a:lnTo>
                <a:lnTo>
                  <a:pt x="1494082" y="544457"/>
                </a:lnTo>
                <a:lnTo>
                  <a:pt x="1440636" y="556621"/>
                </a:lnTo>
                <a:lnTo>
                  <a:pt x="1384538" y="567572"/>
                </a:lnTo>
                <a:lnTo>
                  <a:pt x="1325968" y="577253"/>
                </a:lnTo>
                <a:lnTo>
                  <a:pt x="1265107" y="585606"/>
                </a:lnTo>
                <a:lnTo>
                  <a:pt x="1202135" y="592571"/>
                </a:lnTo>
                <a:lnTo>
                  <a:pt x="1137233" y="598090"/>
                </a:lnTo>
                <a:lnTo>
                  <a:pt x="1070580" y="602105"/>
                </a:lnTo>
                <a:lnTo>
                  <a:pt x="1002358" y="604556"/>
                </a:lnTo>
                <a:lnTo>
                  <a:pt x="932746" y="605387"/>
                </a:lnTo>
                <a:lnTo>
                  <a:pt x="863134" y="604556"/>
                </a:lnTo>
                <a:lnTo>
                  <a:pt x="794912" y="602104"/>
                </a:lnTo>
                <a:lnTo>
                  <a:pt x="728259" y="598090"/>
                </a:lnTo>
                <a:lnTo>
                  <a:pt x="663357" y="592571"/>
                </a:lnTo>
                <a:lnTo>
                  <a:pt x="600385" y="585606"/>
                </a:lnTo>
                <a:lnTo>
                  <a:pt x="539524" y="577253"/>
                </a:lnTo>
                <a:lnTo>
                  <a:pt x="480954" y="567572"/>
                </a:lnTo>
                <a:lnTo>
                  <a:pt x="424856" y="556621"/>
                </a:lnTo>
                <a:lnTo>
                  <a:pt x="371410" y="544457"/>
                </a:lnTo>
                <a:lnTo>
                  <a:pt x="320796" y="531141"/>
                </a:lnTo>
                <a:lnTo>
                  <a:pt x="273195" y="516729"/>
                </a:lnTo>
                <a:lnTo>
                  <a:pt x="228787" y="501282"/>
                </a:lnTo>
                <a:lnTo>
                  <a:pt x="187752" y="484857"/>
                </a:lnTo>
                <a:lnTo>
                  <a:pt x="150271" y="467513"/>
                </a:lnTo>
                <a:lnTo>
                  <a:pt x="116524" y="449308"/>
                </a:lnTo>
                <a:lnTo>
                  <a:pt x="60954" y="410550"/>
                </a:lnTo>
                <a:lnTo>
                  <a:pt x="22484" y="369053"/>
                </a:lnTo>
                <a:lnTo>
                  <a:pt x="2558" y="325283"/>
                </a:lnTo>
                <a:lnTo>
                  <a:pt x="0" y="302693"/>
                </a:lnTo>
                <a:close/>
              </a:path>
            </a:pathLst>
          </a:custGeom>
          <a:ln w="9525">
            <a:solidFill>
              <a:srgbClr val="000000"/>
            </a:solidFill>
          </a:ln>
        </p:spPr>
        <p:txBody>
          <a:bodyPr wrap="square" lIns="0" tIns="0" rIns="0" bIns="0" rtlCol="0"/>
          <a:lstStyle/>
          <a:p/>
        </p:txBody>
      </p:sp>
      <p:sp>
        <p:nvSpPr>
          <p:cNvPr id="20" name="object 20"/>
          <p:cNvSpPr txBox="1"/>
          <p:nvPr/>
        </p:nvSpPr>
        <p:spPr>
          <a:xfrm>
            <a:off x="2587950" y="2397476"/>
            <a:ext cx="2060575" cy="635000"/>
          </a:xfrm>
          <a:prstGeom prst="rect">
            <a:avLst/>
          </a:prstGeom>
        </p:spPr>
        <p:txBody>
          <a:bodyPr vert="horz" wrap="square" lIns="0" tIns="12700" rIns="0" bIns="0" rtlCol="0">
            <a:spAutoFit/>
          </a:bodyPr>
          <a:lstStyle/>
          <a:p>
            <a:pPr marL="12700" marR="5080">
              <a:lnSpc>
                <a:spcPct val="100000"/>
              </a:lnSpc>
              <a:spcBef>
                <a:spcPts val="100"/>
              </a:spcBef>
              <a:tabLst>
                <a:tab pos="419734"/>
                <a:tab pos="666750"/>
                <a:tab pos="1031240"/>
                <a:tab pos="1412240"/>
              </a:tabLst>
            </a:pPr>
            <a:r>
              <a:rPr sz="2000" b="1" spc="-50">
                <a:latin typeface="微软雅黑"/>
                <a:cs typeface="微软雅黑"/>
              </a:rPr>
              <a:t>生</a:t>
            </a:r>
            <a:r>
              <a:rPr sz="2000" b="1">
                <a:latin typeface="微软雅黑"/>
                <a:cs typeface="微软雅黑"/>
              </a:rPr>
              <a:t>	</a:t>
            </a:r>
            <a:r>
              <a:rPr sz="2000" b="1" u="sng">
                <a:uFill>
                  <a:solidFill>
                    <a:srgbClr val="000000"/>
                  </a:solidFill>
                </a:uFill>
                <a:latin typeface="Times New Roman"/>
                <a:cs typeface="Times New Roman"/>
              </a:rPr>
              <a:t>	</a:t>
            </a:r>
            <a:r>
              <a:rPr sz="2000" b="1">
                <a:latin typeface="Times New Roman"/>
                <a:cs typeface="Times New Roman"/>
              </a:rPr>
              <a:t>	</a:t>
            </a:r>
            <a:r>
              <a:rPr sz="2000" b="1">
                <a:latin typeface="微软雅黑"/>
                <a:cs typeface="微软雅黑"/>
              </a:rPr>
              <a:t>行业增</a:t>
            </a:r>
            <a:r>
              <a:rPr sz="2000" b="1" spc="-50">
                <a:latin typeface="微软雅黑"/>
                <a:cs typeface="微软雅黑"/>
              </a:rPr>
              <a:t>值产</a:t>
            </a:r>
            <a:r>
              <a:rPr sz="2000" b="1">
                <a:latin typeface="微软雅黑"/>
                <a:cs typeface="微软雅黑"/>
              </a:rPr>
              <a:t>				</a:t>
            </a:r>
            <a:r>
              <a:rPr sz="2000" b="1" spc="-50">
                <a:latin typeface="微软雅黑"/>
                <a:cs typeface="微软雅黑"/>
              </a:rPr>
              <a:t>链</a:t>
            </a:r>
            <a:endParaRPr sz="2000">
              <a:latin typeface="微软雅黑"/>
              <a:cs typeface="微软雅黑"/>
            </a:endParaRPr>
          </a:p>
        </p:txBody>
      </p:sp>
      <p:sp>
        <p:nvSpPr>
          <p:cNvPr id="21" name="object 21"/>
          <p:cNvSpPr/>
          <p:nvPr/>
        </p:nvSpPr>
        <p:spPr>
          <a:xfrm>
            <a:off x="3752774" y="3465511"/>
            <a:ext cx="934085" cy="607695"/>
          </a:xfrm>
          <a:custGeom>
            <a:rect l="l" t="t" r="r" b="b"/>
            <a:pathLst>
              <a:path w="934085" h="607695">
                <a:moveTo>
                  <a:pt x="2" y="303564"/>
                </a:moveTo>
                <a:lnTo>
                  <a:pt x="3639" y="265485"/>
                </a:lnTo>
                <a:lnTo>
                  <a:pt x="14260" y="228818"/>
                </a:lnTo>
                <a:lnTo>
                  <a:pt x="31427" y="193847"/>
                </a:lnTo>
                <a:lnTo>
                  <a:pt x="54703" y="160857"/>
                </a:lnTo>
                <a:lnTo>
                  <a:pt x="83649" y="130131"/>
                </a:lnTo>
                <a:lnTo>
                  <a:pt x="117829" y="101955"/>
                </a:lnTo>
                <a:lnTo>
                  <a:pt x="156804" y="76613"/>
                </a:lnTo>
                <a:lnTo>
                  <a:pt x="200138" y="54388"/>
                </a:lnTo>
                <a:lnTo>
                  <a:pt x="247393" y="35567"/>
                </a:lnTo>
                <a:lnTo>
                  <a:pt x="298132" y="20433"/>
                </a:lnTo>
                <a:lnTo>
                  <a:pt x="351916" y="9271"/>
                </a:lnTo>
                <a:lnTo>
                  <a:pt x="408308" y="2365"/>
                </a:lnTo>
                <a:lnTo>
                  <a:pt x="466871" y="0"/>
                </a:lnTo>
                <a:lnTo>
                  <a:pt x="525433" y="2365"/>
                </a:lnTo>
                <a:lnTo>
                  <a:pt x="581826" y="9271"/>
                </a:lnTo>
                <a:lnTo>
                  <a:pt x="635610" y="20433"/>
                </a:lnTo>
                <a:lnTo>
                  <a:pt x="686348" y="35567"/>
                </a:lnTo>
                <a:lnTo>
                  <a:pt x="733603" y="54388"/>
                </a:lnTo>
                <a:lnTo>
                  <a:pt x="776937" y="76612"/>
                </a:lnTo>
                <a:lnTo>
                  <a:pt x="815913" y="101954"/>
                </a:lnTo>
                <a:lnTo>
                  <a:pt x="850093" y="130131"/>
                </a:lnTo>
                <a:lnTo>
                  <a:pt x="879039" y="160856"/>
                </a:lnTo>
                <a:lnTo>
                  <a:pt x="902314" y="193847"/>
                </a:lnTo>
                <a:lnTo>
                  <a:pt x="919482" y="228818"/>
                </a:lnTo>
                <a:lnTo>
                  <a:pt x="930103" y="265484"/>
                </a:lnTo>
                <a:lnTo>
                  <a:pt x="933740" y="303563"/>
                </a:lnTo>
                <a:lnTo>
                  <a:pt x="930102" y="341641"/>
                </a:lnTo>
                <a:lnTo>
                  <a:pt x="919481" y="378308"/>
                </a:lnTo>
                <a:lnTo>
                  <a:pt x="902314" y="413279"/>
                </a:lnTo>
                <a:lnTo>
                  <a:pt x="879038" y="446269"/>
                </a:lnTo>
                <a:lnTo>
                  <a:pt x="850092" y="476995"/>
                </a:lnTo>
                <a:lnTo>
                  <a:pt x="815912" y="505171"/>
                </a:lnTo>
                <a:lnTo>
                  <a:pt x="776936" y="530514"/>
                </a:lnTo>
                <a:lnTo>
                  <a:pt x="733602" y="552738"/>
                </a:lnTo>
                <a:lnTo>
                  <a:pt x="686347" y="571559"/>
                </a:lnTo>
                <a:lnTo>
                  <a:pt x="635609" y="586693"/>
                </a:lnTo>
                <a:lnTo>
                  <a:pt x="581825" y="597855"/>
                </a:lnTo>
                <a:lnTo>
                  <a:pt x="525433" y="604761"/>
                </a:lnTo>
                <a:lnTo>
                  <a:pt x="466870" y="607126"/>
                </a:lnTo>
                <a:lnTo>
                  <a:pt x="408306" y="604760"/>
                </a:lnTo>
                <a:lnTo>
                  <a:pt x="351914" y="597854"/>
                </a:lnTo>
                <a:lnTo>
                  <a:pt x="298130" y="586692"/>
                </a:lnTo>
                <a:lnTo>
                  <a:pt x="247392" y="571558"/>
                </a:lnTo>
                <a:lnTo>
                  <a:pt x="200137" y="552737"/>
                </a:lnTo>
                <a:lnTo>
                  <a:pt x="156803" y="530513"/>
                </a:lnTo>
                <a:lnTo>
                  <a:pt x="117827" y="505170"/>
                </a:lnTo>
                <a:lnTo>
                  <a:pt x="83647" y="476994"/>
                </a:lnTo>
                <a:lnTo>
                  <a:pt x="54701" y="446269"/>
                </a:lnTo>
                <a:lnTo>
                  <a:pt x="31425" y="413278"/>
                </a:lnTo>
                <a:lnTo>
                  <a:pt x="14258" y="378307"/>
                </a:lnTo>
                <a:lnTo>
                  <a:pt x="3637" y="341640"/>
                </a:lnTo>
                <a:lnTo>
                  <a:pt x="0" y="303562"/>
                </a:lnTo>
                <a:close/>
              </a:path>
            </a:pathLst>
          </a:custGeom>
          <a:ln w="9525">
            <a:solidFill>
              <a:srgbClr val="000000"/>
            </a:solidFill>
          </a:ln>
        </p:spPr>
        <p:txBody>
          <a:bodyPr wrap="square" lIns="0" tIns="0" rIns="0" bIns="0" rtlCol="0"/>
          <a:lstStyle/>
          <a:p/>
        </p:txBody>
      </p:sp>
      <p:sp>
        <p:nvSpPr>
          <p:cNvPr id="22" name="object 22"/>
          <p:cNvSpPr txBox="1"/>
          <p:nvPr/>
        </p:nvSpPr>
        <p:spPr>
          <a:xfrm>
            <a:off x="4079947" y="3459513"/>
            <a:ext cx="279400" cy="635000"/>
          </a:xfrm>
          <a:prstGeom prst="rect">
            <a:avLst/>
          </a:prstGeom>
        </p:spPr>
        <p:txBody>
          <a:bodyPr vert="horz" wrap="square" lIns="0" tIns="12700" rIns="0" bIns="0" rtlCol="0">
            <a:spAutoFit/>
          </a:bodyPr>
          <a:lstStyle/>
          <a:p>
            <a:pPr marL="12700" marR="5080">
              <a:lnSpc>
                <a:spcPct val="100000"/>
              </a:lnSpc>
              <a:spcBef>
                <a:spcPts val="100"/>
              </a:spcBef>
            </a:pPr>
            <a:r>
              <a:rPr sz="2000" b="1" spc="-50">
                <a:latin typeface="微软雅黑"/>
                <a:cs typeface="微软雅黑"/>
              </a:rPr>
              <a:t>加工</a:t>
            </a:r>
            <a:endParaRPr sz="2000">
              <a:latin typeface="微软雅黑"/>
              <a:cs typeface="微软雅黑"/>
            </a:endParaRPr>
          </a:p>
        </p:txBody>
      </p:sp>
      <p:sp>
        <p:nvSpPr>
          <p:cNvPr id="23" name="object 23"/>
          <p:cNvSpPr/>
          <p:nvPr/>
        </p:nvSpPr>
        <p:spPr>
          <a:xfrm>
            <a:off x="3007770" y="1341437"/>
            <a:ext cx="932180" cy="455930"/>
          </a:xfrm>
          <a:custGeom>
            <a:rect l="l" t="t" r="r" b="b"/>
            <a:pathLst>
              <a:path w="932178" h="455930">
                <a:moveTo>
                  <a:pt x="1" y="227890"/>
                </a:moveTo>
                <a:lnTo>
                  <a:pt x="16642" y="167308"/>
                </a:lnTo>
                <a:lnTo>
                  <a:pt x="63606" y="112869"/>
                </a:lnTo>
                <a:lnTo>
                  <a:pt x="97072" y="88633"/>
                </a:lnTo>
                <a:lnTo>
                  <a:pt x="136452" y="66747"/>
                </a:lnTo>
                <a:lnTo>
                  <a:pt x="181194" y="47484"/>
                </a:lnTo>
                <a:lnTo>
                  <a:pt x="230740" y="31113"/>
                </a:lnTo>
                <a:lnTo>
                  <a:pt x="284537" y="17908"/>
                </a:lnTo>
                <a:lnTo>
                  <a:pt x="342028" y="8140"/>
                </a:lnTo>
                <a:lnTo>
                  <a:pt x="402660" y="2080"/>
                </a:lnTo>
                <a:lnTo>
                  <a:pt x="465876" y="0"/>
                </a:lnTo>
                <a:lnTo>
                  <a:pt x="529093" y="2080"/>
                </a:lnTo>
                <a:lnTo>
                  <a:pt x="589724" y="8140"/>
                </a:lnTo>
                <a:lnTo>
                  <a:pt x="647216" y="17908"/>
                </a:lnTo>
                <a:lnTo>
                  <a:pt x="701013" y="31113"/>
                </a:lnTo>
                <a:lnTo>
                  <a:pt x="750559" y="47483"/>
                </a:lnTo>
                <a:lnTo>
                  <a:pt x="795301" y="66747"/>
                </a:lnTo>
                <a:lnTo>
                  <a:pt x="834681" y="88633"/>
                </a:lnTo>
                <a:lnTo>
                  <a:pt x="868147" y="112869"/>
                </a:lnTo>
                <a:lnTo>
                  <a:pt x="915111" y="167307"/>
                </a:lnTo>
                <a:lnTo>
                  <a:pt x="931753" y="227890"/>
                </a:lnTo>
                <a:lnTo>
                  <a:pt x="927499" y="258813"/>
                </a:lnTo>
                <a:lnTo>
                  <a:pt x="915111" y="288472"/>
                </a:lnTo>
                <a:lnTo>
                  <a:pt x="868147" y="342910"/>
                </a:lnTo>
                <a:lnTo>
                  <a:pt x="834681" y="367146"/>
                </a:lnTo>
                <a:lnTo>
                  <a:pt x="795300" y="389032"/>
                </a:lnTo>
                <a:lnTo>
                  <a:pt x="750559" y="408296"/>
                </a:lnTo>
                <a:lnTo>
                  <a:pt x="701013" y="424666"/>
                </a:lnTo>
                <a:lnTo>
                  <a:pt x="647216" y="437871"/>
                </a:lnTo>
                <a:lnTo>
                  <a:pt x="589724" y="447639"/>
                </a:lnTo>
                <a:lnTo>
                  <a:pt x="529093" y="453699"/>
                </a:lnTo>
                <a:lnTo>
                  <a:pt x="465876" y="455780"/>
                </a:lnTo>
                <a:lnTo>
                  <a:pt x="402659" y="453699"/>
                </a:lnTo>
                <a:lnTo>
                  <a:pt x="342028" y="447639"/>
                </a:lnTo>
                <a:lnTo>
                  <a:pt x="284536" y="437871"/>
                </a:lnTo>
                <a:lnTo>
                  <a:pt x="230739" y="424666"/>
                </a:lnTo>
                <a:lnTo>
                  <a:pt x="181193" y="408296"/>
                </a:lnTo>
                <a:lnTo>
                  <a:pt x="136452" y="389032"/>
                </a:lnTo>
                <a:lnTo>
                  <a:pt x="97071" y="367146"/>
                </a:lnTo>
                <a:lnTo>
                  <a:pt x="63605" y="342910"/>
                </a:lnTo>
                <a:lnTo>
                  <a:pt x="16641" y="288472"/>
                </a:lnTo>
                <a:lnTo>
                  <a:pt x="0" y="227889"/>
                </a:lnTo>
                <a:close/>
              </a:path>
            </a:pathLst>
          </a:custGeom>
          <a:ln w="9525">
            <a:solidFill>
              <a:srgbClr val="000000"/>
            </a:solidFill>
          </a:ln>
        </p:spPr>
        <p:txBody>
          <a:bodyPr wrap="square" lIns="0" tIns="0" rIns="0" bIns="0" rtlCol="0"/>
          <a:lstStyle/>
          <a:p/>
        </p:txBody>
      </p:sp>
      <p:sp>
        <p:nvSpPr>
          <p:cNvPr id="24" name="object 24"/>
          <p:cNvSpPr txBox="1"/>
          <p:nvPr/>
        </p:nvSpPr>
        <p:spPr>
          <a:xfrm>
            <a:off x="3333948" y="1259765"/>
            <a:ext cx="279400" cy="635000"/>
          </a:xfrm>
          <a:prstGeom prst="rect">
            <a:avLst/>
          </a:prstGeom>
        </p:spPr>
        <p:txBody>
          <a:bodyPr vert="horz" wrap="square" lIns="0" tIns="12700" rIns="0" bIns="0" rtlCol="0">
            <a:spAutoFit/>
          </a:bodyPr>
          <a:lstStyle/>
          <a:p>
            <a:pPr marL="12700" marR="5080">
              <a:lnSpc>
                <a:spcPct val="100000"/>
              </a:lnSpc>
              <a:spcBef>
                <a:spcPts val="100"/>
              </a:spcBef>
            </a:pPr>
            <a:r>
              <a:rPr sz="2000" b="1" spc="-50">
                <a:latin typeface="微软雅黑"/>
                <a:cs typeface="微软雅黑"/>
              </a:rPr>
              <a:t>加工</a:t>
            </a:r>
            <a:endParaRPr sz="2000">
              <a:latin typeface="微软雅黑"/>
              <a:cs typeface="微软雅黑"/>
            </a:endParaRPr>
          </a:p>
        </p:txBody>
      </p:sp>
      <p:sp>
        <p:nvSpPr>
          <p:cNvPr id="25" name="object 25"/>
          <p:cNvSpPr/>
          <p:nvPr/>
        </p:nvSpPr>
        <p:spPr>
          <a:xfrm>
            <a:off x="3566028" y="4678027"/>
            <a:ext cx="1307465" cy="455930"/>
          </a:xfrm>
          <a:custGeom>
            <a:rect l="l" t="t" r="r" b="b"/>
            <a:pathLst>
              <a:path w="1307464" h="455929">
                <a:moveTo>
                  <a:pt x="0" y="75965"/>
                </a:moveTo>
                <a:lnTo>
                  <a:pt x="5969" y="46396"/>
                </a:lnTo>
                <a:lnTo>
                  <a:pt x="22249" y="22249"/>
                </a:lnTo>
                <a:lnTo>
                  <a:pt x="46395" y="5969"/>
                </a:lnTo>
                <a:lnTo>
                  <a:pt x="75964" y="0"/>
                </a:lnTo>
                <a:lnTo>
                  <a:pt x="1231270" y="0"/>
                </a:lnTo>
                <a:lnTo>
                  <a:pt x="1260839" y="5969"/>
                </a:lnTo>
                <a:lnTo>
                  <a:pt x="1284986" y="22249"/>
                </a:lnTo>
                <a:lnTo>
                  <a:pt x="1301265" y="46395"/>
                </a:lnTo>
                <a:lnTo>
                  <a:pt x="1307235" y="75964"/>
                </a:lnTo>
                <a:lnTo>
                  <a:pt x="1307235" y="379815"/>
                </a:lnTo>
                <a:lnTo>
                  <a:pt x="1301266" y="409384"/>
                </a:lnTo>
                <a:lnTo>
                  <a:pt x="1284986" y="433530"/>
                </a:lnTo>
                <a:lnTo>
                  <a:pt x="1260839" y="449810"/>
                </a:lnTo>
                <a:lnTo>
                  <a:pt x="1231270" y="455780"/>
                </a:lnTo>
                <a:lnTo>
                  <a:pt x="75965" y="455780"/>
                </a:lnTo>
                <a:lnTo>
                  <a:pt x="46396" y="449810"/>
                </a:lnTo>
                <a:lnTo>
                  <a:pt x="22249" y="433530"/>
                </a:lnTo>
                <a:lnTo>
                  <a:pt x="5969" y="409384"/>
                </a:lnTo>
                <a:lnTo>
                  <a:pt x="0" y="379815"/>
                </a:lnTo>
                <a:lnTo>
                  <a:pt x="0" y="75965"/>
                </a:lnTo>
                <a:close/>
              </a:path>
            </a:pathLst>
          </a:custGeom>
          <a:ln w="9524">
            <a:solidFill>
              <a:srgbClr val="000000"/>
            </a:solidFill>
          </a:ln>
        </p:spPr>
        <p:txBody>
          <a:bodyPr wrap="square" lIns="0" tIns="0" rIns="0" bIns="0" rtlCol="0"/>
          <a:lstStyle/>
          <a:p/>
        </p:txBody>
      </p:sp>
      <p:sp>
        <p:nvSpPr>
          <p:cNvPr id="26" name="object 26"/>
          <p:cNvSpPr txBox="1"/>
          <p:nvPr/>
        </p:nvSpPr>
        <p:spPr>
          <a:xfrm>
            <a:off x="3698947" y="4748755"/>
            <a:ext cx="1041400" cy="330200"/>
          </a:xfrm>
          <a:prstGeom prst="rect">
            <a:avLst/>
          </a:prstGeom>
        </p:spPr>
        <p:txBody>
          <a:bodyPr vert="horz" wrap="square" lIns="0" tIns="12700" rIns="0" bIns="0" rtlCol="0">
            <a:spAutoFit/>
          </a:bodyPr>
          <a:lstStyle/>
          <a:p>
            <a:pPr marL="12700">
              <a:lnSpc>
                <a:spcPct val="100000"/>
              </a:lnSpc>
              <a:spcBef>
                <a:spcPts val="100"/>
              </a:spcBef>
            </a:pPr>
            <a:r>
              <a:rPr sz="2000" b="1" spc="-15">
                <a:latin typeface="微软雅黑"/>
                <a:cs typeface="微软雅黑"/>
              </a:rPr>
              <a:t>国际调配</a:t>
            </a:r>
            <a:endParaRPr sz="2000">
              <a:latin typeface="微软雅黑"/>
              <a:cs typeface="微软雅黑"/>
            </a:endParaRPr>
          </a:p>
        </p:txBody>
      </p:sp>
      <p:sp>
        <p:nvSpPr>
          <p:cNvPr id="27" name="object 27"/>
          <p:cNvSpPr/>
          <p:nvPr/>
        </p:nvSpPr>
        <p:spPr>
          <a:xfrm>
            <a:off x="6365261" y="5133807"/>
            <a:ext cx="1307465" cy="455930"/>
          </a:xfrm>
          <a:custGeom>
            <a:rect l="l" t="t" r="r" b="b"/>
            <a:pathLst>
              <a:path w="1307465" h="455929">
                <a:moveTo>
                  <a:pt x="0" y="75965"/>
                </a:moveTo>
                <a:lnTo>
                  <a:pt x="5969" y="46396"/>
                </a:lnTo>
                <a:lnTo>
                  <a:pt x="22249" y="22250"/>
                </a:lnTo>
                <a:lnTo>
                  <a:pt x="46395" y="5970"/>
                </a:lnTo>
                <a:lnTo>
                  <a:pt x="75964" y="0"/>
                </a:lnTo>
                <a:lnTo>
                  <a:pt x="1231271" y="0"/>
                </a:lnTo>
                <a:lnTo>
                  <a:pt x="1260839" y="5969"/>
                </a:lnTo>
                <a:lnTo>
                  <a:pt x="1284985" y="22249"/>
                </a:lnTo>
                <a:lnTo>
                  <a:pt x="1301265" y="46395"/>
                </a:lnTo>
                <a:lnTo>
                  <a:pt x="1307234" y="75964"/>
                </a:lnTo>
                <a:lnTo>
                  <a:pt x="1307235" y="379815"/>
                </a:lnTo>
                <a:lnTo>
                  <a:pt x="1301264" y="409384"/>
                </a:lnTo>
                <a:lnTo>
                  <a:pt x="1284984" y="433531"/>
                </a:lnTo>
                <a:lnTo>
                  <a:pt x="1260838" y="449810"/>
                </a:lnTo>
                <a:lnTo>
                  <a:pt x="1231269" y="455780"/>
                </a:lnTo>
                <a:lnTo>
                  <a:pt x="75965" y="455780"/>
                </a:lnTo>
                <a:lnTo>
                  <a:pt x="46396" y="449811"/>
                </a:lnTo>
                <a:lnTo>
                  <a:pt x="22249" y="433531"/>
                </a:lnTo>
                <a:lnTo>
                  <a:pt x="5969" y="409384"/>
                </a:lnTo>
                <a:lnTo>
                  <a:pt x="0" y="379815"/>
                </a:lnTo>
                <a:lnTo>
                  <a:pt x="0" y="75965"/>
                </a:lnTo>
                <a:close/>
              </a:path>
            </a:pathLst>
          </a:custGeom>
          <a:ln w="9525">
            <a:solidFill>
              <a:srgbClr val="000000"/>
            </a:solidFill>
          </a:ln>
        </p:spPr>
        <p:txBody>
          <a:bodyPr wrap="square" lIns="0" tIns="0" rIns="0" bIns="0" rtlCol="0"/>
          <a:lstStyle/>
          <a:p/>
        </p:txBody>
      </p:sp>
      <p:sp>
        <p:nvSpPr>
          <p:cNvPr id="28" name="object 28"/>
          <p:cNvSpPr txBox="1"/>
          <p:nvPr/>
        </p:nvSpPr>
        <p:spPr>
          <a:xfrm>
            <a:off x="6625179" y="5204536"/>
            <a:ext cx="787400" cy="330200"/>
          </a:xfrm>
          <a:prstGeom prst="rect">
            <a:avLst/>
          </a:prstGeom>
        </p:spPr>
        <p:txBody>
          <a:bodyPr vert="horz" wrap="square" lIns="0" tIns="12700" rIns="0" bIns="0" rtlCol="0">
            <a:spAutoFit/>
          </a:bodyPr>
          <a:lstStyle/>
          <a:p>
            <a:pPr marL="12700">
              <a:lnSpc>
                <a:spcPct val="100000"/>
              </a:lnSpc>
              <a:spcBef>
                <a:spcPts val="100"/>
              </a:spcBef>
            </a:pPr>
            <a:r>
              <a:rPr sz="2000" b="1" spc="-20">
                <a:latin typeface="微软雅黑"/>
                <a:cs typeface="微软雅黑"/>
              </a:rPr>
              <a:t>因特网</a:t>
            </a:r>
            <a:endParaRPr sz="2000">
              <a:latin typeface="微软雅黑"/>
              <a:cs typeface="微软雅黑"/>
            </a:endParaRPr>
          </a:p>
        </p:txBody>
      </p:sp>
      <p:sp>
        <p:nvSpPr>
          <p:cNvPr id="29" name="object 29"/>
          <p:cNvSpPr/>
          <p:nvPr/>
        </p:nvSpPr>
        <p:spPr>
          <a:xfrm>
            <a:off x="2821013" y="1625510"/>
            <a:ext cx="3544570" cy="799465"/>
          </a:xfrm>
          <a:custGeom>
            <a:rect l="l" t="t" r="r" b="b"/>
            <a:pathLst>
              <a:path w="3544570" h="799464">
                <a:moveTo>
                  <a:pt x="373507" y="171716"/>
                </a:moveTo>
                <a:lnTo>
                  <a:pt x="295668" y="206362"/>
                </a:lnTo>
                <a:lnTo>
                  <a:pt x="320192" y="226529"/>
                </a:lnTo>
                <a:lnTo>
                  <a:pt x="43510" y="562876"/>
                </a:lnTo>
                <a:lnTo>
                  <a:pt x="18986" y="542696"/>
                </a:lnTo>
                <a:lnTo>
                  <a:pt x="0" y="625754"/>
                </a:lnTo>
                <a:lnTo>
                  <a:pt x="50431" y="603300"/>
                </a:lnTo>
                <a:lnTo>
                  <a:pt x="77838" y="591108"/>
                </a:lnTo>
                <a:lnTo>
                  <a:pt x="53314" y="570941"/>
                </a:lnTo>
                <a:lnTo>
                  <a:pt x="329996" y="234594"/>
                </a:lnTo>
                <a:lnTo>
                  <a:pt x="354520" y="254762"/>
                </a:lnTo>
                <a:lnTo>
                  <a:pt x="368363" y="194157"/>
                </a:lnTo>
                <a:lnTo>
                  <a:pt x="373507" y="171716"/>
                </a:lnTo>
                <a:close/>
              </a:path>
              <a:path w="3544570" h="799464">
                <a:moveTo>
                  <a:pt x="3544239" y="323062"/>
                </a:moveTo>
                <a:lnTo>
                  <a:pt x="3459086" y="325767"/>
                </a:lnTo>
                <a:lnTo>
                  <a:pt x="3474186" y="353695"/>
                </a:lnTo>
                <a:lnTo>
                  <a:pt x="2980982" y="620166"/>
                </a:lnTo>
                <a:lnTo>
                  <a:pt x="2987014" y="631342"/>
                </a:lnTo>
                <a:lnTo>
                  <a:pt x="3480219" y="364871"/>
                </a:lnTo>
                <a:lnTo>
                  <a:pt x="3495306" y="392798"/>
                </a:lnTo>
                <a:lnTo>
                  <a:pt x="3536721" y="333768"/>
                </a:lnTo>
                <a:lnTo>
                  <a:pt x="3544239" y="323062"/>
                </a:lnTo>
                <a:close/>
              </a:path>
              <a:path w="3544570" h="799464">
                <a:moveTo>
                  <a:pt x="3544239" y="20370"/>
                </a:moveTo>
                <a:lnTo>
                  <a:pt x="3461524" y="0"/>
                </a:lnTo>
                <a:lnTo>
                  <a:pt x="3468522" y="30962"/>
                </a:lnTo>
                <a:lnTo>
                  <a:pt x="259676" y="755853"/>
                </a:lnTo>
                <a:lnTo>
                  <a:pt x="252679" y="724890"/>
                </a:lnTo>
                <a:lnTo>
                  <a:pt x="186753" y="778840"/>
                </a:lnTo>
                <a:lnTo>
                  <a:pt x="269481" y="799211"/>
                </a:lnTo>
                <a:lnTo>
                  <a:pt x="264566" y="777481"/>
                </a:lnTo>
                <a:lnTo>
                  <a:pt x="262483" y="768248"/>
                </a:lnTo>
                <a:lnTo>
                  <a:pt x="3471316" y="43345"/>
                </a:lnTo>
                <a:lnTo>
                  <a:pt x="3478314" y="74320"/>
                </a:lnTo>
                <a:lnTo>
                  <a:pt x="3542588" y="21717"/>
                </a:lnTo>
                <a:lnTo>
                  <a:pt x="3544239" y="20370"/>
                </a:lnTo>
                <a:close/>
              </a:path>
            </a:pathLst>
          </a:custGeom>
          <a:solidFill>
            <a:srgbClr val="000000"/>
          </a:solidFill>
        </p:spPr>
        <p:txBody>
          <a:bodyPr wrap="square" lIns="0" tIns="0" rIns="0" bIns="0" rtlCol="0"/>
          <a:lstStyle/>
          <a:p/>
        </p:txBody>
      </p:sp>
      <p:grpSp>
        <p:nvGrpSpPr>
          <p:cNvPr id="30" name="object 30"/>
          <p:cNvGrpSpPr/>
          <p:nvPr/>
        </p:nvGrpSpPr>
        <p:grpSpPr>
          <a:xfrm>
            <a:off x="1327040" y="2668938"/>
            <a:ext cx="1307465" cy="650240"/>
            <a:chOff x="1327040" y="2668938"/>
            <a:chExt cx="1307465" cy="650240"/>
          </a:xfrm>
        </p:grpSpPr>
        <p:sp>
          <p:nvSpPr>
            <p:cNvPr id="31" name="object 31"/>
            <p:cNvSpPr/>
            <p:nvPr/>
          </p:nvSpPr>
          <p:spPr>
            <a:xfrm>
              <a:off x="1327040" y="2668938"/>
              <a:ext cx="1120775" cy="76200"/>
            </a:xfrm>
            <a:custGeom>
              <a:rect l="l" t="t" r="r" b="b"/>
              <a:pathLst>
                <a:path w="1120775" h="76200">
                  <a:moveTo>
                    <a:pt x="1044287" y="76200"/>
                  </a:moveTo>
                  <a:lnTo>
                    <a:pt x="1044287" y="0"/>
                  </a:lnTo>
                  <a:lnTo>
                    <a:pt x="1107787" y="31749"/>
                  </a:lnTo>
                  <a:lnTo>
                    <a:pt x="1086201" y="31749"/>
                  </a:lnTo>
                  <a:lnTo>
                    <a:pt x="1086201" y="44450"/>
                  </a:lnTo>
                  <a:lnTo>
                    <a:pt x="1107787" y="44450"/>
                  </a:lnTo>
                  <a:lnTo>
                    <a:pt x="1044287" y="76200"/>
                  </a:lnTo>
                  <a:close/>
                </a:path>
                <a:path w="1120775" h="76200">
                  <a:moveTo>
                    <a:pt x="1044287" y="44450"/>
                  </a:moveTo>
                  <a:lnTo>
                    <a:pt x="0" y="44450"/>
                  </a:lnTo>
                  <a:lnTo>
                    <a:pt x="0" y="31749"/>
                  </a:lnTo>
                  <a:lnTo>
                    <a:pt x="1044287" y="31749"/>
                  </a:lnTo>
                  <a:lnTo>
                    <a:pt x="1044287" y="44450"/>
                  </a:lnTo>
                  <a:close/>
                </a:path>
                <a:path w="1120775" h="76200">
                  <a:moveTo>
                    <a:pt x="1107787" y="44450"/>
                  </a:moveTo>
                  <a:lnTo>
                    <a:pt x="1086201" y="44450"/>
                  </a:lnTo>
                  <a:lnTo>
                    <a:pt x="1086201" y="31749"/>
                  </a:lnTo>
                  <a:lnTo>
                    <a:pt x="1107787" y="31749"/>
                  </a:lnTo>
                  <a:lnTo>
                    <a:pt x="1120487" y="38100"/>
                  </a:lnTo>
                  <a:lnTo>
                    <a:pt x="1107787" y="44450"/>
                  </a:lnTo>
                  <a:close/>
                </a:path>
              </a:pathLst>
            </a:custGeom>
            <a:solidFill>
              <a:srgbClr val="000000"/>
            </a:solidFill>
          </p:spPr>
          <p:txBody>
            <a:bodyPr wrap="square" lIns="0" tIns="0" rIns="0" bIns="0" rtlCol="0"/>
            <a:lstStyle/>
            <a:p/>
          </p:txBody>
        </p:sp>
        <p:pic>
          <p:nvPicPr>
            <p:cNvPr id="32" name="object 32"/>
            <p:cNvPicPr/>
            <p:nvPr/>
          </p:nvPicPr>
          <p:blipFill>
            <a:blip r:embed="rId2"/>
            <a:stretch>
              <a:fillRect/>
            </a:stretch>
          </p:blipFill>
          <p:spPr>
            <a:xfrm>
              <a:off x="2443530" y="3162819"/>
              <a:ext cx="190746" cy="156280"/>
            </a:xfrm>
            <a:prstGeom prst="rect">
              <a:avLst/>
            </a:prstGeom>
          </p:spPr>
        </p:pic>
      </p:grpSp>
      <p:grpSp>
        <p:nvGrpSpPr>
          <p:cNvPr id="33" name="object 33"/>
          <p:cNvGrpSpPr/>
          <p:nvPr/>
        </p:nvGrpSpPr>
        <p:grpSpPr>
          <a:xfrm>
            <a:off x="390525" y="2858385"/>
            <a:ext cx="5975350" cy="2583180"/>
            <a:chOff x="390525" y="2858385"/>
            <a:chExt cx="5975350" cy="2583180"/>
          </a:xfrm>
        </p:grpSpPr>
        <p:sp>
          <p:nvSpPr>
            <p:cNvPr id="34" name="object 34"/>
            <p:cNvSpPr/>
            <p:nvPr/>
          </p:nvSpPr>
          <p:spPr>
            <a:xfrm>
              <a:off x="395287" y="4831113"/>
              <a:ext cx="3171190" cy="0"/>
            </a:xfrm>
            <a:custGeom>
              <a:rect l="l" t="t" r="r" b="b"/>
              <a:pathLst>
                <a:path w="3171190">
                  <a:moveTo>
                    <a:pt x="3170741" y="0"/>
                  </a:moveTo>
                  <a:lnTo>
                    <a:pt x="0" y="0"/>
                  </a:lnTo>
                </a:path>
              </a:pathLst>
            </a:custGeom>
            <a:ln w="9525">
              <a:solidFill>
                <a:srgbClr val="000000"/>
              </a:solidFill>
            </a:ln>
          </p:spPr>
          <p:txBody>
            <a:bodyPr wrap="square" lIns="0" tIns="0" rIns="0" bIns="0" rtlCol="0"/>
            <a:lstStyle/>
            <a:p/>
          </p:txBody>
        </p:sp>
        <p:sp>
          <p:nvSpPr>
            <p:cNvPr id="35" name="object 35"/>
            <p:cNvSpPr/>
            <p:nvPr/>
          </p:nvSpPr>
          <p:spPr>
            <a:xfrm flipH="1">
              <a:off x="395288" y="3162818"/>
              <a:ext cx="0" cy="1668780"/>
            </a:xfrm>
            <a:custGeom>
              <a:rect l="l" t="t" r="r" b="b"/>
              <a:pathLst>
                <a:path h="1668779">
                  <a:moveTo>
                    <a:pt x="0" y="1668294"/>
                  </a:moveTo>
                  <a:lnTo>
                    <a:pt x="0" y="0"/>
                  </a:lnTo>
                </a:path>
              </a:pathLst>
            </a:custGeom>
            <a:ln w="9525">
              <a:solidFill>
                <a:srgbClr val="000000"/>
              </a:solidFill>
            </a:ln>
          </p:spPr>
          <p:txBody>
            <a:bodyPr wrap="square" lIns="0" tIns="0" rIns="0" bIns="0" rtlCol="0"/>
            <a:lstStyle/>
            <a:p/>
          </p:txBody>
        </p:sp>
        <p:sp>
          <p:nvSpPr>
            <p:cNvPr id="36" name="object 36"/>
            <p:cNvSpPr/>
            <p:nvPr/>
          </p:nvSpPr>
          <p:spPr>
            <a:xfrm>
              <a:off x="1104176" y="3009734"/>
              <a:ext cx="2649220" cy="1062990"/>
            </a:xfrm>
            <a:custGeom>
              <a:rect l="l" t="t" r="r" b="b"/>
              <a:pathLst>
                <a:path w="2649220" h="1062989">
                  <a:moveTo>
                    <a:pt x="969848" y="1062913"/>
                  </a:moveTo>
                  <a:lnTo>
                    <a:pt x="941946" y="982421"/>
                  </a:lnTo>
                  <a:lnTo>
                    <a:pt x="919772" y="1005128"/>
                  </a:lnTo>
                  <a:lnTo>
                    <a:pt x="97053" y="201790"/>
                  </a:lnTo>
                  <a:lnTo>
                    <a:pt x="119240" y="179070"/>
                  </a:lnTo>
                  <a:lnTo>
                    <a:pt x="44450" y="155130"/>
                  </a:lnTo>
                  <a:lnTo>
                    <a:pt x="44450" y="153085"/>
                  </a:lnTo>
                  <a:lnTo>
                    <a:pt x="38100" y="153085"/>
                  </a:lnTo>
                  <a:lnTo>
                    <a:pt x="31750" y="153085"/>
                  </a:lnTo>
                  <a:lnTo>
                    <a:pt x="31750" y="833628"/>
                  </a:lnTo>
                  <a:lnTo>
                    <a:pt x="0" y="833628"/>
                  </a:lnTo>
                  <a:lnTo>
                    <a:pt x="20955" y="875538"/>
                  </a:lnTo>
                  <a:lnTo>
                    <a:pt x="38100" y="909828"/>
                  </a:lnTo>
                  <a:lnTo>
                    <a:pt x="76200" y="833628"/>
                  </a:lnTo>
                  <a:lnTo>
                    <a:pt x="44450" y="833628"/>
                  </a:lnTo>
                  <a:lnTo>
                    <a:pt x="44450" y="171411"/>
                  </a:lnTo>
                  <a:lnTo>
                    <a:pt x="44831" y="172504"/>
                  </a:lnTo>
                  <a:lnTo>
                    <a:pt x="66001" y="233591"/>
                  </a:lnTo>
                  <a:lnTo>
                    <a:pt x="88176" y="210870"/>
                  </a:lnTo>
                  <a:lnTo>
                    <a:pt x="910894" y="1014222"/>
                  </a:lnTo>
                  <a:lnTo>
                    <a:pt x="888707" y="1036929"/>
                  </a:lnTo>
                  <a:lnTo>
                    <a:pt x="909205" y="1043495"/>
                  </a:lnTo>
                  <a:lnTo>
                    <a:pt x="969848" y="1062913"/>
                  </a:lnTo>
                  <a:close/>
                </a:path>
                <a:path w="2649220" h="1062989">
                  <a:moveTo>
                    <a:pt x="2648597" y="607136"/>
                  </a:moveTo>
                  <a:lnTo>
                    <a:pt x="2641054" y="590397"/>
                  </a:lnTo>
                  <a:lnTo>
                    <a:pt x="2613596" y="529463"/>
                  </a:lnTo>
                  <a:lnTo>
                    <a:pt x="2593530" y="554075"/>
                  </a:lnTo>
                  <a:lnTo>
                    <a:pt x="1966671" y="43218"/>
                  </a:lnTo>
                  <a:lnTo>
                    <a:pt x="1986724" y="18605"/>
                  </a:lnTo>
                  <a:lnTo>
                    <a:pt x="1978393" y="16738"/>
                  </a:lnTo>
                  <a:lnTo>
                    <a:pt x="1903590" y="0"/>
                  </a:lnTo>
                  <a:lnTo>
                    <a:pt x="1938591" y="77673"/>
                  </a:lnTo>
                  <a:lnTo>
                    <a:pt x="1958644" y="53060"/>
                  </a:lnTo>
                  <a:lnTo>
                    <a:pt x="2585516" y="563918"/>
                  </a:lnTo>
                  <a:lnTo>
                    <a:pt x="2565450" y="588530"/>
                  </a:lnTo>
                  <a:lnTo>
                    <a:pt x="2648597" y="607136"/>
                  </a:lnTo>
                  <a:close/>
                </a:path>
              </a:pathLst>
            </a:custGeom>
            <a:solidFill>
              <a:srgbClr val="000000"/>
            </a:solidFill>
          </p:spPr>
          <p:txBody>
            <a:bodyPr wrap="square" lIns="0" tIns="0" rIns="0" bIns="0" rtlCol="0"/>
            <a:lstStyle/>
            <a:p/>
          </p:txBody>
        </p:sp>
        <p:sp>
          <p:nvSpPr>
            <p:cNvPr id="37" name="object 37"/>
            <p:cNvSpPr/>
            <p:nvPr/>
          </p:nvSpPr>
          <p:spPr>
            <a:xfrm>
              <a:off x="1700536" y="3314165"/>
              <a:ext cx="560705" cy="758825"/>
            </a:xfrm>
            <a:custGeom>
              <a:rect l="l" t="t" r="r" b="b"/>
              <a:pathLst>
                <a:path w="560705" h="758825">
                  <a:moveTo>
                    <a:pt x="0" y="0"/>
                  </a:moveTo>
                  <a:lnTo>
                    <a:pt x="560243" y="758473"/>
                  </a:lnTo>
                </a:path>
              </a:pathLst>
            </a:custGeom>
            <a:ln w="9525">
              <a:solidFill>
                <a:srgbClr val="000000"/>
              </a:solidFill>
            </a:ln>
          </p:spPr>
          <p:txBody>
            <a:bodyPr wrap="square" lIns="0" tIns="0" rIns="0" bIns="0" rtlCol="0"/>
            <a:lstStyle/>
            <a:p/>
          </p:txBody>
        </p:sp>
        <p:sp>
          <p:nvSpPr>
            <p:cNvPr id="38" name="object 38"/>
            <p:cNvSpPr/>
            <p:nvPr/>
          </p:nvSpPr>
          <p:spPr>
            <a:xfrm>
              <a:off x="392874" y="2858388"/>
              <a:ext cx="2054860" cy="461645"/>
            </a:xfrm>
            <a:custGeom>
              <a:rect l="l" t="t" r="r" b="b"/>
              <a:pathLst>
                <a:path w="2054860" h="461645">
                  <a:moveTo>
                    <a:pt x="375907" y="151345"/>
                  </a:moveTo>
                  <a:lnTo>
                    <a:pt x="290944" y="144995"/>
                  </a:lnTo>
                  <a:lnTo>
                    <a:pt x="302983" y="174371"/>
                  </a:lnTo>
                  <a:lnTo>
                    <a:pt x="0" y="298564"/>
                  </a:lnTo>
                  <a:lnTo>
                    <a:pt x="4813" y="310311"/>
                  </a:lnTo>
                  <a:lnTo>
                    <a:pt x="307809" y="186131"/>
                  </a:lnTo>
                  <a:lnTo>
                    <a:pt x="319849" y="215506"/>
                  </a:lnTo>
                  <a:lnTo>
                    <a:pt x="369671" y="158483"/>
                  </a:lnTo>
                  <a:lnTo>
                    <a:pt x="375907" y="151345"/>
                  </a:lnTo>
                  <a:close/>
                </a:path>
                <a:path w="2054860" h="461645">
                  <a:moveTo>
                    <a:pt x="2054644" y="0"/>
                  </a:moveTo>
                  <a:lnTo>
                    <a:pt x="1969757" y="7175"/>
                  </a:lnTo>
                  <a:lnTo>
                    <a:pt x="1986292" y="34277"/>
                  </a:lnTo>
                  <a:lnTo>
                    <a:pt x="1304353" y="450367"/>
                  </a:lnTo>
                  <a:lnTo>
                    <a:pt x="1310957" y="461200"/>
                  </a:lnTo>
                  <a:lnTo>
                    <a:pt x="1992909" y="45110"/>
                  </a:lnTo>
                  <a:lnTo>
                    <a:pt x="2009444" y="72212"/>
                  </a:lnTo>
                  <a:lnTo>
                    <a:pt x="2046859" y="12446"/>
                  </a:lnTo>
                  <a:lnTo>
                    <a:pt x="2054644" y="0"/>
                  </a:lnTo>
                  <a:close/>
                </a:path>
              </a:pathLst>
            </a:custGeom>
            <a:solidFill>
              <a:srgbClr val="000000"/>
            </a:solidFill>
          </p:spPr>
          <p:txBody>
            <a:bodyPr wrap="square" lIns="0" tIns="0" rIns="0" bIns="0" rtlCol="0"/>
            <a:lstStyle/>
            <a:p/>
          </p:txBody>
        </p:sp>
        <p:sp>
          <p:nvSpPr>
            <p:cNvPr id="39" name="object 39"/>
            <p:cNvSpPr/>
            <p:nvPr/>
          </p:nvSpPr>
          <p:spPr>
            <a:xfrm>
              <a:off x="2260780" y="5436501"/>
              <a:ext cx="4104640" cy="0"/>
            </a:xfrm>
            <a:custGeom>
              <a:rect l="l" t="t" r="r" b="b"/>
              <a:pathLst>
                <a:path w="4104640">
                  <a:moveTo>
                    <a:pt x="0" y="0"/>
                  </a:moveTo>
                  <a:lnTo>
                    <a:pt x="4104480" y="0"/>
                  </a:lnTo>
                </a:path>
              </a:pathLst>
            </a:custGeom>
            <a:ln w="9525">
              <a:solidFill>
                <a:srgbClr val="000000"/>
              </a:solidFill>
            </a:ln>
          </p:spPr>
          <p:txBody>
            <a:bodyPr wrap="square" lIns="0" tIns="0" rIns="0" bIns="0" rtlCol="0"/>
            <a:lstStyle/>
            <a:p/>
          </p:txBody>
        </p:sp>
        <p:sp>
          <p:nvSpPr>
            <p:cNvPr id="40" name="object 40"/>
            <p:cNvSpPr/>
            <p:nvPr/>
          </p:nvSpPr>
          <p:spPr>
            <a:xfrm>
              <a:off x="2222677" y="3004819"/>
              <a:ext cx="4142740" cy="2432050"/>
            </a:xfrm>
            <a:custGeom>
              <a:rect l="l" t="t" r="r" b="b"/>
              <a:pathLst>
                <a:path w="4142740" h="2432050">
                  <a:moveTo>
                    <a:pt x="76200" y="1749412"/>
                  </a:moveTo>
                  <a:lnTo>
                    <a:pt x="38100" y="1673212"/>
                  </a:lnTo>
                  <a:lnTo>
                    <a:pt x="20955" y="1707502"/>
                  </a:lnTo>
                  <a:lnTo>
                    <a:pt x="0" y="1749412"/>
                  </a:lnTo>
                  <a:lnTo>
                    <a:pt x="31750" y="1749412"/>
                  </a:lnTo>
                  <a:lnTo>
                    <a:pt x="31750" y="2431681"/>
                  </a:lnTo>
                  <a:lnTo>
                    <a:pt x="44450" y="2431681"/>
                  </a:lnTo>
                  <a:lnTo>
                    <a:pt x="44450" y="1749412"/>
                  </a:lnTo>
                  <a:lnTo>
                    <a:pt x="76200" y="1749412"/>
                  </a:lnTo>
                  <a:close/>
                </a:path>
                <a:path w="4142740" h="2432050">
                  <a:moveTo>
                    <a:pt x="4142575" y="309346"/>
                  </a:moveTo>
                  <a:lnTo>
                    <a:pt x="4135031" y="292608"/>
                  </a:lnTo>
                  <a:lnTo>
                    <a:pt x="4107586" y="231673"/>
                  </a:lnTo>
                  <a:lnTo>
                    <a:pt x="4087520" y="256286"/>
                  </a:lnTo>
                  <a:lnTo>
                    <a:pt x="3773093" y="0"/>
                  </a:lnTo>
                  <a:lnTo>
                    <a:pt x="3765067" y="9842"/>
                  </a:lnTo>
                  <a:lnTo>
                    <a:pt x="4079494" y="266128"/>
                  </a:lnTo>
                  <a:lnTo>
                    <a:pt x="4059440" y="290741"/>
                  </a:lnTo>
                  <a:lnTo>
                    <a:pt x="4142575" y="309346"/>
                  </a:lnTo>
                  <a:close/>
                </a:path>
              </a:pathLst>
            </a:custGeom>
            <a:solidFill>
              <a:srgbClr val="000000"/>
            </a:solidFill>
          </p:spPr>
          <p:txBody>
            <a:bodyPr wrap="square" lIns="0" tIns="0" rIns="0" bIns="0" rtlCol="0"/>
            <a:lstStyle/>
            <a:p/>
          </p:txBody>
        </p:sp>
        <p:sp>
          <p:nvSpPr>
            <p:cNvPr id="41" name="object 41"/>
            <p:cNvSpPr/>
            <p:nvPr/>
          </p:nvSpPr>
          <p:spPr>
            <a:xfrm>
              <a:off x="4873264" y="3768206"/>
              <a:ext cx="1305560" cy="1062990"/>
            </a:xfrm>
            <a:custGeom>
              <a:rect l="l" t="t" r="r" b="b"/>
              <a:pathLst>
                <a:path w="1305560" h="1062989">
                  <a:moveTo>
                    <a:pt x="0" y="1062907"/>
                  </a:moveTo>
                  <a:lnTo>
                    <a:pt x="1305248" y="0"/>
                  </a:lnTo>
                </a:path>
              </a:pathLst>
            </a:custGeom>
            <a:ln w="9525">
              <a:solidFill>
                <a:srgbClr val="000000"/>
              </a:solidFill>
            </a:ln>
          </p:spPr>
          <p:txBody>
            <a:bodyPr wrap="square" lIns="0" tIns="0" rIns="0" bIns="0" rtlCol="0"/>
            <a:lstStyle/>
            <a:p/>
          </p:txBody>
        </p:sp>
      </p:grpSp>
      <p:grpSp>
        <p:nvGrpSpPr>
          <p:cNvPr id="42" name="object 42"/>
          <p:cNvGrpSpPr/>
          <p:nvPr/>
        </p:nvGrpSpPr>
        <p:grpSpPr>
          <a:xfrm>
            <a:off x="5060012" y="1792295"/>
            <a:ext cx="3175635" cy="3346450"/>
            <a:chOff x="5060012" y="1792295"/>
            <a:chExt cx="3175635" cy="3346450"/>
          </a:xfrm>
        </p:grpSpPr>
        <p:sp>
          <p:nvSpPr>
            <p:cNvPr id="43" name="object 43"/>
            <p:cNvSpPr/>
            <p:nvPr/>
          </p:nvSpPr>
          <p:spPr>
            <a:xfrm>
              <a:off x="5060010" y="1792299"/>
              <a:ext cx="2797810" cy="1830070"/>
            </a:xfrm>
            <a:custGeom>
              <a:rect l="l" t="t" r="r" b="b"/>
              <a:pathLst>
                <a:path w="2797809" h="1830070">
                  <a:moveTo>
                    <a:pt x="373494" y="914742"/>
                  </a:moveTo>
                  <a:lnTo>
                    <a:pt x="360794" y="908392"/>
                  </a:lnTo>
                  <a:lnTo>
                    <a:pt x="297294" y="876642"/>
                  </a:lnTo>
                  <a:lnTo>
                    <a:pt x="297294" y="908392"/>
                  </a:lnTo>
                  <a:lnTo>
                    <a:pt x="0" y="908392"/>
                  </a:lnTo>
                  <a:lnTo>
                    <a:pt x="0" y="921092"/>
                  </a:lnTo>
                  <a:lnTo>
                    <a:pt x="297294" y="921092"/>
                  </a:lnTo>
                  <a:lnTo>
                    <a:pt x="297294" y="952842"/>
                  </a:lnTo>
                  <a:lnTo>
                    <a:pt x="360794" y="921092"/>
                  </a:lnTo>
                  <a:lnTo>
                    <a:pt x="373494" y="914742"/>
                  </a:lnTo>
                  <a:close/>
                </a:path>
                <a:path w="2797809" h="1830070">
                  <a:moveTo>
                    <a:pt x="2797238" y="1521866"/>
                  </a:moveTo>
                  <a:lnTo>
                    <a:pt x="2714104" y="1540471"/>
                  </a:lnTo>
                  <a:lnTo>
                    <a:pt x="2734157" y="1565084"/>
                  </a:lnTo>
                  <a:lnTo>
                    <a:pt x="2421725" y="1819643"/>
                  </a:lnTo>
                  <a:lnTo>
                    <a:pt x="2429738" y="1829485"/>
                  </a:lnTo>
                  <a:lnTo>
                    <a:pt x="2742184" y="1574927"/>
                  </a:lnTo>
                  <a:lnTo>
                    <a:pt x="2762237" y="1599539"/>
                  </a:lnTo>
                  <a:lnTo>
                    <a:pt x="2789694" y="1538605"/>
                  </a:lnTo>
                  <a:lnTo>
                    <a:pt x="2797238" y="1521866"/>
                  </a:lnTo>
                  <a:close/>
                </a:path>
                <a:path w="2797809" h="1830070">
                  <a:moveTo>
                    <a:pt x="2797238" y="612051"/>
                  </a:moveTo>
                  <a:lnTo>
                    <a:pt x="2789694" y="595312"/>
                  </a:lnTo>
                  <a:lnTo>
                    <a:pt x="2762237" y="534377"/>
                  </a:lnTo>
                  <a:lnTo>
                    <a:pt x="2742184" y="558990"/>
                  </a:lnTo>
                  <a:lnTo>
                    <a:pt x="2056244" y="0"/>
                  </a:lnTo>
                  <a:lnTo>
                    <a:pt x="2048217" y="9842"/>
                  </a:lnTo>
                  <a:lnTo>
                    <a:pt x="2734157" y="568833"/>
                  </a:lnTo>
                  <a:lnTo>
                    <a:pt x="2714104" y="593445"/>
                  </a:lnTo>
                  <a:lnTo>
                    <a:pt x="2797238" y="612051"/>
                  </a:lnTo>
                  <a:close/>
                </a:path>
              </a:pathLst>
            </a:custGeom>
            <a:solidFill>
              <a:srgbClr val="000000"/>
            </a:solidFill>
          </p:spPr>
          <p:txBody>
            <a:bodyPr wrap="square" lIns="0" tIns="0" rIns="0" bIns="0" rtlCol="0"/>
            <a:lstStyle/>
            <a:p/>
          </p:txBody>
        </p:sp>
        <p:sp>
          <p:nvSpPr>
            <p:cNvPr id="44" name="object 44"/>
            <p:cNvSpPr/>
            <p:nvPr/>
          </p:nvSpPr>
          <p:spPr>
            <a:xfrm>
              <a:off x="7672496" y="3465512"/>
              <a:ext cx="558800" cy="1668780"/>
            </a:xfrm>
            <a:custGeom>
              <a:rect l="l" t="t" r="r" b="b"/>
              <a:pathLst>
                <a:path w="558800" h="1668779">
                  <a:moveTo>
                    <a:pt x="0" y="1668295"/>
                  </a:moveTo>
                  <a:lnTo>
                    <a:pt x="558257" y="0"/>
                  </a:lnTo>
                </a:path>
              </a:pathLst>
            </a:custGeom>
            <a:ln w="9525">
              <a:solidFill>
                <a:srgbClr val="000000"/>
              </a:solidFill>
            </a:ln>
          </p:spPr>
          <p:txBody>
            <a:bodyPr wrap="square" lIns="0" tIns="0" rIns="0" bIns="0" rtlCol="0"/>
            <a:lstStyle/>
            <a:p/>
          </p:txBody>
        </p:sp>
      </p:grpSp>
      <p:sp>
        <p:nvSpPr>
          <p:cNvPr id="45" name="object 45"/>
          <p:cNvSpPr txBox="1"/>
          <p:nvPr/>
        </p:nvSpPr>
        <p:spPr>
          <a:xfrm>
            <a:off x="8515067" y="6064751"/>
            <a:ext cx="287020" cy="224154"/>
          </a:xfrm>
          <a:prstGeom prst="rect">
            <a:avLst/>
          </a:prstGeom>
        </p:spPr>
        <p:txBody>
          <a:bodyPr vert="horz" wrap="square" lIns="0" tIns="0" rIns="0" bIns="0" rtlCol="0">
            <a:spAutoFit/>
          </a:bodyPr>
          <a:lstStyle/>
          <a:p>
            <a:pPr marL="38100">
              <a:lnSpc>
                <a:spcPts val="1645"/>
              </a:lnSpc>
            </a:pPr>
            <a:fld id="{81D60167-4931-47E6-BA6A-407CBD079E47}" type="slidenum">
              <a:rPr sz="1400" spc="-25">
                <a:latin typeface="Arial"/>
                <a:cs typeface="Arial"/>
              </a:rPr>
              <a:t>22</a:t>
            </a:fld>
            <a:endParaRPr sz="1400">
              <a:latin typeface="Arial"/>
              <a:cs typeface="Arial"/>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64490" y="120174"/>
            <a:ext cx="4140200" cy="574040"/>
          </a:xfrm>
          <a:prstGeom prst="rect">
            <a:avLst/>
          </a:prstGeom>
        </p:spPr>
        <p:txBody>
          <a:bodyPr vert="horz" wrap="square" lIns="0" tIns="12700" rIns="0" bIns="0" rtlCol="0">
            <a:spAutoFit/>
          </a:bodyPr>
          <a:lstStyle/>
          <a:p>
            <a:pPr marL="12700">
              <a:lnSpc>
                <a:spcPct val="100000"/>
              </a:lnSpc>
              <a:spcBef>
                <a:spcPts val="100"/>
              </a:spcBef>
            </a:pPr>
            <a:r>
              <a:rPr sz="3600" spc="-10"/>
              <a:t>日用杂货行业供应链</a:t>
            </a:r>
            <a:endParaRPr sz="3600"/>
          </a:p>
        </p:txBody>
      </p:sp>
      <p:pic>
        <p:nvPicPr>
          <p:cNvPr id="3" name="object 3"/>
          <p:cNvPicPr/>
          <p:nvPr/>
        </p:nvPicPr>
        <p:blipFill>
          <a:blip r:embed="rId2"/>
          <a:stretch>
            <a:fillRect/>
          </a:stretch>
        </p:blipFill>
        <p:spPr>
          <a:xfrm>
            <a:off x="463549" y="1552575"/>
            <a:ext cx="8434386" cy="4383086"/>
          </a:xfrm>
          <a:prstGeom prst="rect">
            <a:avLst/>
          </a:prstGeom>
        </p:spPr>
      </p:pic>
      <p:sp>
        <p:nvSpPr>
          <p:cNvPr id="4" name="object 4"/>
          <p:cNvSpPr txBox="1"/>
          <p:nvPr/>
        </p:nvSpPr>
        <p:spPr>
          <a:xfrm>
            <a:off x="793270" y="3271589"/>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solidFill>
                  <a:srgbClr val="FFFFFF"/>
                </a:solidFill>
                <a:latin typeface="微软雅黑"/>
                <a:cs typeface="微软雅黑"/>
              </a:rPr>
              <a:t>材料</a:t>
            </a:r>
            <a:endParaRPr sz="2400">
              <a:latin typeface="微软雅黑"/>
              <a:cs typeface="微软雅黑"/>
            </a:endParaRPr>
          </a:p>
        </p:txBody>
      </p:sp>
      <p:sp>
        <p:nvSpPr>
          <p:cNvPr id="15" name="object 15"/>
          <p:cNvSpPr txBox="1"/>
          <p:nvPr/>
        </p:nvSpPr>
        <p:spPr>
          <a:xfrm>
            <a:off x="8515067" y="6064751"/>
            <a:ext cx="287020" cy="224154"/>
          </a:xfrm>
          <a:prstGeom prst="rect">
            <a:avLst/>
          </a:prstGeom>
        </p:spPr>
        <p:txBody>
          <a:bodyPr vert="horz" wrap="square" lIns="0" tIns="0" rIns="0" bIns="0" rtlCol="0">
            <a:spAutoFit/>
          </a:bodyPr>
          <a:lstStyle/>
          <a:p>
            <a:pPr marL="38100">
              <a:lnSpc>
                <a:spcPts val="1645"/>
              </a:lnSpc>
            </a:pPr>
            <a:fld id="{81D60167-4931-47E6-BA6A-407CBD079E47}" type="slidenum">
              <a:rPr sz="1400" spc="-25">
                <a:latin typeface="Arial"/>
                <a:cs typeface="Arial"/>
              </a:rPr>
              <a:t>23</a:t>
            </a:fld>
            <a:endParaRPr sz="1400">
              <a:latin typeface="Arial"/>
              <a:cs typeface="Arial"/>
            </a:endParaRPr>
          </a:p>
        </p:txBody>
      </p:sp>
      <p:sp>
        <p:nvSpPr>
          <p:cNvPr id="5" name="object 5"/>
          <p:cNvSpPr txBox="1"/>
          <p:nvPr/>
        </p:nvSpPr>
        <p:spPr>
          <a:xfrm>
            <a:off x="2164399" y="3271589"/>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solidFill>
                  <a:srgbClr val="FFFFFF"/>
                </a:solidFill>
                <a:latin typeface="微软雅黑"/>
                <a:cs typeface="微软雅黑"/>
              </a:rPr>
              <a:t>生产</a:t>
            </a:r>
            <a:endParaRPr sz="2400">
              <a:latin typeface="微软雅黑"/>
              <a:cs typeface="微软雅黑"/>
            </a:endParaRPr>
          </a:p>
        </p:txBody>
      </p:sp>
      <p:sp>
        <p:nvSpPr>
          <p:cNvPr id="6" name="object 6"/>
          <p:cNvSpPr txBox="1"/>
          <p:nvPr/>
        </p:nvSpPr>
        <p:spPr>
          <a:xfrm>
            <a:off x="3241494" y="2437184"/>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solidFill>
                  <a:srgbClr val="FFFFFF"/>
                </a:solidFill>
                <a:latin typeface="微软雅黑"/>
                <a:cs typeface="微软雅黑"/>
              </a:rPr>
              <a:t>行业</a:t>
            </a:r>
            <a:endParaRPr sz="2400">
              <a:latin typeface="微软雅黑"/>
              <a:cs typeface="微软雅黑"/>
            </a:endParaRPr>
          </a:p>
        </p:txBody>
      </p:sp>
      <p:sp>
        <p:nvSpPr>
          <p:cNvPr id="7" name="object 7"/>
          <p:cNvSpPr txBox="1"/>
          <p:nvPr/>
        </p:nvSpPr>
        <p:spPr>
          <a:xfrm>
            <a:off x="5397747" y="2202153"/>
            <a:ext cx="330200" cy="1854200"/>
          </a:xfrm>
          <a:prstGeom prst="rect">
            <a:avLst/>
          </a:prstGeom>
        </p:spPr>
        <p:txBody>
          <a:bodyPr vert="horz" wrap="square" lIns="0" tIns="12700" rIns="0" bIns="0" rtlCol="0">
            <a:spAutoFit/>
          </a:bodyPr>
          <a:lstStyle/>
          <a:p>
            <a:pPr marL="12700" marR="5080" algn="just">
              <a:lnSpc>
                <a:spcPct val="100000"/>
              </a:lnSpc>
              <a:spcBef>
                <a:spcPts val="100"/>
              </a:spcBef>
            </a:pPr>
            <a:r>
              <a:rPr sz="2400" b="1" spc="-50">
                <a:solidFill>
                  <a:srgbClr val="FFFFFF"/>
                </a:solidFill>
                <a:latin typeface="微软雅黑"/>
                <a:cs typeface="微软雅黑"/>
              </a:rPr>
              <a:t>地域增值链</a:t>
            </a:r>
            <a:endParaRPr sz="2400">
              <a:latin typeface="微软雅黑"/>
              <a:cs typeface="微软雅黑"/>
            </a:endParaRPr>
          </a:p>
        </p:txBody>
      </p:sp>
      <p:sp>
        <p:nvSpPr>
          <p:cNvPr id="8" name="object 8"/>
          <p:cNvSpPr txBox="1"/>
          <p:nvPr/>
        </p:nvSpPr>
        <p:spPr>
          <a:xfrm>
            <a:off x="4025586" y="3687850"/>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solidFill>
                  <a:srgbClr val="FFFFFF"/>
                </a:solidFill>
                <a:latin typeface="微软雅黑"/>
                <a:cs typeface="微软雅黑"/>
              </a:rPr>
              <a:t>销售</a:t>
            </a:r>
            <a:endParaRPr sz="2400">
              <a:latin typeface="微软雅黑"/>
              <a:cs typeface="微软雅黑"/>
            </a:endParaRPr>
          </a:p>
        </p:txBody>
      </p:sp>
      <p:sp>
        <p:nvSpPr>
          <p:cNvPr id="9" name="object 9"/>
          <p:cNvSpPr txBox="1"/>
          <p:nvPr/>
        </p:nvSpPr>
        <p:spPr>
          <a:xfrm>
            <a:off x="4221609" y="1812794"/>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solidFill>
                  <a:srgbClr val="FFFFFF"/>
                </a:solidFill>
                <a:latin typeface="微软雅黑"/>
                <a:cs typeface="微软雅黑"/>
              </a:rPr>
              <a:t>批发</a:t>
            </a:r>
            <a:endParaRPr sz="2400">
              <a:latin typeface="微软雅黑"/>
              <a:cs typeface="微软雅黑"/>
            </a:endParaRPr>
          </a:p>
        </p:txBody>
      </p:sp>
      <p:sp>
        <p:nvSpPr>
          <p:cNvPr id="10" name="object 10"/>
          <p:cNvSpPr txBox="1"/>
          <p:nvPr/>
        </p:nvSpPr>
        <p:spPr>
          <a:xfrm>
            <a:off x="6964899" y="3807455"/>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solidFill>
                  <a:srgbClr val="FFFFFF"/>
                </a:solidFill>
                <a:latin typeface="微软雅黑"/>
                <a:cs typeface="微软雅黑"/>
              </a:rPr>
              <a:t>业务</a:t>
            </a:r>
            <a:endParaRPr sz="2400">
              <a:latin typeface="微软雅黑"/>
              <a:cs typeface="微软雅黑"/>
            </a:endParaRPr>
          </a:p>
        </p:txBody>
      </p:sp>
      <p:sp>
        <p:nvSpPr>
          <p:cNvPr id="11" name="object 11"/>
          <p:cNvSpPr txBox="1"/>
          <p:nvPr/>
        </p:nvSpPr>
        <p:spPr>
          <a:xfrm>
            <a:off x="6768876" y="1812794"/>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solidFill>
                  <a:srgbClr val="FFFFFF"/>
                </a:solidFill>
                <a:latin typeface="微软雅黑"/>
                <a:cs typeface="微软雅黑"/>
              </a:rPr>
              <a:t>零售</a:t>
            </a:r>
            <a:endParaRPr sz="2400">
              <a:latin typeface="微软雅黑"/>
              <a:cs typeface="微软雅黑"/>
            </a:endParaRPr>
          </a:p>
        </p:txBody>
      </p:sp>
      <p:sp>
        <p:nvSpPr>
          <p:cNvPr id="12" name="object 12"/>
          <p:cNvSpPr txBox="1"/>
          <p:nvPr/>
        </p:nvSpPr>
        <p:spPr>
          <a:xfrm>
            <a:off x="8336028" y="2776043"/>
            <a:ext cx="330200" cy="1122680"/>
          </a:xfrm>
          <a:prstGeom prst="rect">
            <a:avLst/>
          </a:prstGeom>
        </p:spPr>
        <p:txBody>
          <a:bodyPr vert="horz" wrap="square" lIns="0" tIns="12700" rIns="0" bIns="0" rtlCol="0">
            <a:spAutoFit/>
          </a:bodyPr>
          <a:lstStyle/>
          <a:p>
            <a:pPr marL="12700" marR="5080" algn="just">
              <a:lnSpc>
                <a:spcPct val="100000"/>
              </a:lnSpc>
              <a:spcBef>
                <a:spcPts val="100"/>
              </a:spcBef>
            </a:pPr>
            <a:r>
              <a:rPr sz="2400" b="1" spc="-50">
                <a:solidFill>
                  <a:srgbClr val="FFFFFF"/>
                </a:solidFill>
                <a:latin typeface="微软雅黑"/>
                <a:cs typeface="微软雅黑"/>
              </a:rPr>
              <a:t>消费者</a:t>
            </a:r>
            <a:endParaRPr sz="2400">
              <a:latin typeface="微软雅黑"/>
              <a:cs typeface="微软雅黑"/>
            </a:endParaRPr>
          </a:p>
        </p:txBody>
      </p:sp>
      <p:sp>
        <p:nvSpPr>
          <p:cNvPr id="13" name="object 13"/>
          <p:cNvSpPr txBox="1"/>
          <p:nvPr/>
        </p:nvSpPr>
        <p:spPr>
          <a:xfrm>
            <a:off x="934904" y="4937573"/>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solidFill>
                  <a:srgbClr val="FFFFFF"/>
                </a:solidFill>
                <a:latin typeface="微软雅黑"/>
                <a:cs typeface="微软雅黑"/>
              </a:rPr>
              <a:t>产品零件</a:t>
            </a:r>
            <a:endParaRPr sz="2400">
              <a:latin typeface="微软雅黑"/>
              <a:cs typeface="微软雅黑"/>
            </a:endParaRPr>
          </a:p>
        </p:txBody>
      </p:sp>
      <p:sp>
        <p:nvSpPr>
          <p:cNvPr id="14" name="object 14"/>
          <p:cNvSpPr txBox="1"/>
          <p:nvPr/>
        </p:nvSpPr>
        <p:spPr>
          <a:xfrm>
            <a:off x="2502057" y="5433120"/>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solidFill>
                  <a:srgbClr val="FFFFFF"/>
                </a:solidFill>
                <a:latin typeface="微软雅黑"/>
                <a:cs typeface="微软雅黑"/>
              </a:rPr>
              <a:t>加工</a:t>
            </a:r>
            <a:endParaRPr sz="2400">
              <a:latin typeface="微软雅黑"/>
              <a:cs typeface="微软雅黑"/>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540467" y="6047908"/>
            <a:ext cx="223520" cy="238760"/>
          </a:xfrm>
          <a:prstGeom prst="rect">
            <a:avLst/>
          </a:prstGeom>
        </p:spPr>
        <p:txBody>
          <a:bodyPr vert="horz" wrap="square" lIns="0" tIns="12700" rIns="0" bIns="0" rtlCol="0">
            <a:spAutoFit/>
          </a:bodyPr>
          <a:lstStyle/>
          <a:p>
            <a:pPr marL="12700">
              <a:lnSpc>
                <a:spcPct val="100000"/>
              </a:lnSpc>
              <a:spcBef>
                <a:spcPts val="100"/>
              </a:spcBef>
            </a:pPr>
            <a:r>
              <a:rPr sz="1400" spc="-25">
                <a:latin typeface="Arial"/>
                <a:cs typeface="Arial"/>
              </a:rPr>
              <a:t>24</a:t>
            </a:r>
            <a:endParaRPr sz="1400">
              <a:latin typeface="Arial"/>
              <a:cs typeface="Arial"/>
            </a:endParaRPr>
          </a:p>
        </p:txBody>
      </p:sp>
      <p:sp>
        <p:nvSpPr>
          <p:cNvPr id="3" name="object 3"/>
          <p:cNvSpPr txBox="1">
            <a:spLocks noGrp="1"/>
          </p:cNvSpPr>
          <p:nvPr>
            <p:ph type="title"/>
          </p:nvPr>
        </p:nvSpPr>
        <p:spPr>
          <a:xfrm>
            <a:off x="364490" y="149066"/>
            <a:ext cx="2870200" cy="513080"/>
          </a:xfrm>
          <a:prstGeom prst="rect">
            <a:avLst/>
          </a:prstGeom>
        </p:spPr>
        <p:txBody>
          <a:bodyPr vert="horz" wrap="square" lIns="0" tIns="12700" rIns="0" bIns="0" rtlCol="0">
            <a:spAutoFit/>
          </a:bodyPr>
          <a:lstStyle/>
          <a:p>
            <a:pPr marL="12700">
              <a:lnSpc>
                <a:spcPct val="100000"/>
              </a:lnSpc>
              <a:spcBef>
                <a:spcPts val="100"/>
              </a:spcBef>
            </a:pPr>
            <a:r>
              <a:rPr sz="3200" spc="-10"/>
              <a:t>家电行业供应链</a:t>
            </a:r>
            <a:endParaRPr sz="3200"/>
          </a:p>
        </p:txBody>
      </p:sp>
      <p:pic>
        <p:nvPicPr>
          <p:cNvPr id="4" name="object 4"/>
          <p:cNvPicPr/>
          <p:nvPr/>
        </p:nvPicPr>
        <p:blipFill>
          <a:blip r:embed="rId2"/>
          <a:stretch>
            <a:fillRect/>
          </a:stretch>
        </p:blipFill>
        <p:spPr>
          <a:xfrm>
            <a:off x="319087" y="1192212"/>
            <a:ext cx="8145460" cy="5265735"/>
          </a:xfrm>
          <a:prstGeom prst="rect">
            <a:avLst/>
          </a:prstGeom>
        </p:spPr>
      </p:pic>
      <p:sp>
        <p:nvSpPr>
          <p:cNvPr id="5" name="object 5"/>
          <p:cNvSpPr txBox="1"/>
          <p:nvPr/>
        </p:nvSpPr>
        <p:spPr>
          <a:xfrm>
            <a:off x="933601" y="2931526"/>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latin typeface="微软雅黑"/>
                <a:cs typeface="微软雅黑"/>
              </a:rPr>
              <a:t>材料</a:t>
            </a:r>
            <a:endParaRPr sz="2400">
              <a:latin typeface="微软雅黑"/>
              <a:cs typeface="微软雅黑"/>
            </a:endParaRPr>
          </a:p>
        </p:txBody>
      </p:sp>
      <p:sp>
        <p:nvSpPr>
          <p:cNvPr id="6" name="object 6"/>
          <p:cNvSpPr txBox="1"/>
          <p:nvPr/>
        </p:nvSpPr>
        <p:spPr>
          <a:xfrm>
            <a:off x="6205159" y="4508390"/>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latin typeface="微软雅黑"/>
                <a:cs typeface="微软雅黑"/>
              </a:rPr>
              <a:t>一般零售</a:t>
            </a:r>
            <a:endParaRPr sz="2400">
              <a:latin typeface="微软雅黑"/>
              <a:cs typeface="微软雅黑"/>
            </a:endParaRPr>
          </a:p>
        </p:txBody>
      </p:sp>
      <p:sp>
        <p:nvSpPr>
          <p:cNvPr id="7" name="object 7"/>
          <p:cNvSpPr txBox="1"/>
          <p:nvPr/>
        </p:nvSpPr>
        <p:spPr>
          <a:xfrm>
            <a:off x="4018776" y="4508390"/>
            <a:ext cx="939800" cy="756920"/>
          </a:xfrm>
          <a:prstGeom prst="rect">
            <a:avLst/>
          </a:prstGeom>
        </p:spPr>
        <p:txBody>
          <a:bodyPr vert="horz" wrap="square" lIns="0" tIns="12700" rIns="0" bIns="0" rtlCol="0">
            <a:spAutoFit/>
          </a:bodyPr>
          <a:lstStyle/>
          <a:p>
            <a:pPr marL="12700" marR="5080">
              <a:lnSpc>
                <a:spcPct val="100000"/>
              </a:lnSpc>
              <a:spcBef>
                <a:spcPts val="100"/>
              </a:spcBef>
            </a:pPr>
            <a:r>
              <a:rPr sz="2400" b="1" spc="-20">
                <a:latin typeface="微软雅黑"/>
                <a:cs typeface="微软雅黑"/>
              </a:rPr>
              <a:t>批发销售公司</a:t>
            </a:r>
            <a:endParaRPr sz="2400">
              <a:latin typeface="微软雅黑"/>
              <a:cs typeface="微软雅黑"/>
            </a:endParaRPr>
          </a:p>
        </p:txBody>
      </p:sp>
      <p:sp>
        <p:nvSpPr>
          <p:cNvPr id="8" name="object 8"/>
          <p:cNvSpPr txBox="1"/>
          <p:nvPr/>
        </p:nvSpPr>
        <p:spPr>
          <a:xfrm>
            <a:off x="7907262" y="3405422"/>
            <a:ext cx="330200" cy="1122680"/>
          </a:xfrm>
          <a:prstGeom prst="rect">
            <a:avLst/>
          </a:prstGeom>
        </p:spPr>
        <p:txBody>
          <a:bodyPr vert="horz" wrap="square" lIns="0" tIns="12700" rIns="0" bIns="0" rtlCol="0">
            <a:spAutoFit/>
          </a:bodyPr>
          <a:lstStyle/>
          <a:p>
            <a:pPr marL="12700" marR="5080" algn="just">
              <a:lnSpc>
                <a:spcPct val="100000"/>
              </a:lnSpc>
              <a:spcBef>
                <a:spcPts val="100"/>
              </a:spcBef>
            </a:pPr>
            <a:r>
              <a:rPr sz="2400" b="1" spc="-50">
                <a:latin typeface="微软雅黑"/>
                <a:cs typeface="微软雅黑"/>
              </a:rPr>
              <a:t>消费者</a:t>
            </a:r>
            <a:endParaRPr sz="2400">
              <a:latin typeface="微软雅黑"/>
              <a:cs typeface="微软雅黑"/>
            </a:endParaRPr>
          </a:p>
        </p:txBody>
      </p:sp>
      <p:sp>
        <p:nvSpPr>
          <p:cNvPr id="9" name="object 9"/>
          <p:cNvSpPr txBox="1"/>
          <p:nvPr/>
        </p:nvSpPr>
        <p:spPr>
          <a:xfrm>
            <a:off x="5762190" y="1616972"/>
            <a:ext cx="939800" cy="756920"/>
          </a:xfrm>
          <a:prstGeom prst="rect">
            <a:avLst/>
          </a:prstGeom>
        </p:spPr>
        <p:txBody>
          <a:bodyPr vert="horz" wrap="square" lIns="0" tIns="12700" rIns="0" bIns="0" rtlCol="0">
            <a:spAutoFit/>
          </a:bodyPr>
          <a:lstStyle/>
          <a:p>
            <a:pPr marL="164465" marR="5080" indent="-152400">
              <a:lnSpc>
                <a:spcPct val="100000"/>
              </a:lnSpc>
              <a:spcBef>
                <a:spcPts val="100"/>
              </a:spcBef>
            </a:pPr>
            <a:r>
              <a:rPr sz="2400" b="1" spc="-20">
                <a:latin typeface="微软雅黑"/>
                <a:cs typeface="微软雅黑"/>
              </a:rPr>
              <a:t>系列零</a:t>
            </a:r>
            <a:r>
              <a:rPr sz="2400" b="1" spc="-25">
                <a:latin typeface="微软雅黑"/>
                <a:cs typeface="微软雅黑"/>
              </a:rPr>
              <a:t>售店</a:t>
            </a:r>
            <a:endParaRPr sz="2400">
              <a:latin typeface="微软雅黑"/>
              <a:cs typeface="微软雅黑"/>
            </a:endParaRPr>
          </a:p>
        </p:txBody>
      </p:sp>
      <p:sp>
        <p:nvSpPr>
          <p:cNvPr id="10" name="object 10"/>
          <p:cNvSpPr txBox="1"/>
          <p:nvPr/>
        </p:nvSpPr>
        <p:spPr>
          <a:xfrm>
            <a:off x="4268031" y="1616972"/>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latin typeface="微软雅黑"/>
                <a:cs typeface="微软雅黑"/>
              </a:rPr>
              <a:t>销售公司</a:t>
            </a:r>
            <a:endParaRPr sz="2400">
              <a:latin typeface="微软雅黑"/>
              <a:cs typeface="微软雅黑"/>
            </a:endParaRPr>
          </a:p>
        </p:txBody>
      </p:sp>
      <p:sp>
        <p:nvSpPr>
          <p:cNvPr id="11" name="object 11"/>
          <p:cNvSpPr txBox="1"/>
          <p:nvPr/>
        </p:nvSpPr>
        <p:spPr>
          <a:xfrm>
            <a:off x="2483303" y="3193836"/>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latin typeface="微软雅黑"/>
                <a:cs typeface="微软雅黑"/>
              </a:rPr>
              <a:t>生产</a:t>
            </a:r>
            <a:endParaRPr sz="2400">
              <a:latin typeface="微软雅黑"/>
              <a:cs typeface="微软雅黑"/>
            </a:endParaRPr>
          </a:p>
        </p:txBody>
      </p:sp>
      <p:sp>
        <p:nvSpPr>
          <p:cNvPr id="12" name="object 12"/>
          <p:cNvSpPr txBox="1"/>
          <p:nvPr/>
        </p:nvSpPr>
        <p:spPr>
          <a:xfrm>
            <a:off x="1791078" y="4376233"/>
            <a:ext cx="939800" cy="756920"/>
          </a:xfrm>
          <a:prstGeom prst="rect">
            <a:avLst/>
          </a:prstGeom>
        </p:spPr>
        <p:txBody>
          <a:bodyPr vert="horz" wrap="square" lIns="0" tIns="12700" rIns="0" bIns="0" rtlCol="0">
            <a:spAutoFit/>
          </a:bodyPr>
          <a:lstStyle/>
          <a:p>
            <a:pPr marL="316865" marR="5080" indent="-304800">
              <a:lnSpc>
                <a:spcPct val="100000"/>
              </a:lnSpc>
              <a:spcBef>
                <a:spcPts val="100"/>
              </a:spcBef>
            </a:pPr>
            <a:r>
              <a:rPr sz="2400" b="1" spc="-20">
                <a:latin typeface="微软雅黑"/>
                <a:cs typeface="微软雅黑"/>
              </a:rPr>
              <a:t>材料供</a:t>
            </a:r>
            <a:r>
              <a:rPr sz="2400" b="1" spc="-50">
                <a:latin typeface="微软雅黑"/>
                <a:cs typeface="微软雅黑"/>
              </a:rPr>
              <a:t>应</a:t>
            </a:r>
            <a:endParaRPr sz="2400">
              <a:latin typeface="微软雅黑"/>
              <a:cs typeface="微软雅黑"/>
            </a:endParaRPr>
          </a:p>
        </p:txBody>
      </p:sp>
      <p:sp>
        <p:nvSpPr>
          <p:cNvPr id="13" name="object 13"/>
          <p:cNvSpPr txBox="1"/>
          <p:nvPr/>
        </p:nvSpPr>
        <p:spPr>
          <a:xfrm>
            <a:off x="1652908" y="5610356"/>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latin typeface="微软雅黑"/>
                <a:cs typeface="微软雅黑"/>
              </a:rPr>
              <a:t>加工</a:t>
            </a:r>
            <a:endParaRPr sz="2400">
              <a:latin typeface="微软雅黑"/>
              <a:cs typeface="微软雅黑"/>
            </a:endParaRPr>
          </a:p>
        </p:txBody>
      </p:sp>
      <p:sp>
        <p:nvSpPr>
          <p:cNvPr id="14" name="object 14"/>
          <p:cNvSpPr txBox="1"/>
          <p:nvPr/>
        </p:nvSpPr>
        <p:spPr>
          <a:xfrm>
            <a:off x="3008898" y="5873667"/>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latin typeface="微软雅黑"/>
                <a:cs typeface="微软雅黑"/>
              </a:rPr>
              <a:t>加工</a:t>
            </a:r>
            <a:endParaRPr sz="2400">
              <a:latin typeface="微软雅黑"/>
              <a:cs typeface="微软雅黑"/>
            </a:endParaRPr>
          </a:p>
        </p:txBody>
      </p:sp>
      <p:sp>
        <p:nvSpPr>
          <p:cNvPr id="15" name="object 15"/>
          <p:cNvSpPr txBox="1"/>
          <p:nvPr/>
        </p:nvSpPr>
        <p:spPr>
          <a:xfrm>
            <a:off x="490632" y="5610356"/>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latin typeface="微软雅黑"/>
                <a:cs typeface="微软雅黑"/>
              </a:rPr>
              <a:t>加工</a:t>
            </a:r>
            <a:endParaRPr sz="2400">
              <a:latin typeface="微软雅黑"/>
              <a:cs typeface="微软雅黑"/>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64490" y="149066"/>
            <a:ext cx="2870200" cy="513080"/>
          </a:xfrm>
          <a:prstGeom prst="rect">
            <a:avLst/>
          </a:prstGeom>
        </p:spPr>
        <p:txBody>
          <a:bodyPr vert="horz" wrap="square" lIns="0" tIns="12700" rIns="0" bIns="0" rtlCol="0">
            <a:spAutoFit/>
          </a:bodyPr>
          <a:lstStyle/>
          <a:p>
            <a:pPr marL="12700">
              <a:lnSpc>
                <a:spcPct val="100000"/>
              </a:lnSpc>
              <a:spcBef>
                <a:spcPts val="100"/>
              </a:spcBef>
            </a:pPr>
            <a:r>
              <a:rPr sz="3200" spc="-10"/>
              <a:t>建筑行业供应链</a:t>
            </a:r>
            <a:endParaRPr sz="3200"/>
          </a:p>
        </p:txBody>
      </p:sp>
      <p:pic>
        <p:nvPicPr>
          <p:cNvPr id="3" name="object 3"/>
          <p:cNvPicPr/>
          <p:nvPr/>
        </p:nvPicPr>
        <p:blipFill>
          <a:blip r:embed="rId2"/>
          <a:stretch>
            <a:fillRect/>
          </a:stretch>
        </p:blipFill>
        <p:spPr>
          <a:xfrm>
            <a:off x="390523" y="1336675"/>
            <a:ext cx="8434386" cy="4545010"/>
          </a:xfrm>
          <a:prstGeom prst="rect">
            <a:avLst/>
          </a:prstGeom>
        </p:spPr>
      </p:pic>
      <p:sp>
        <p:nvSpPr>
          <p:cNvPr id="4" name="object 4"/>
          <p:cNvSpPr txBox="1"/>
          <p:nvPr/>
        </p:nvSpPr>
        <p:spPr>
          <a:xfrm>
            <a:off x="840585" y="2483248"/>
            <a:ext cx="2260600" cy="1031240"/>
          </a:xfrm>
          <a:prstGeom prst="rect">
            <a:avLst/>
          </a:prstGeom>
        </p:spPr>
        <p:txBody>
          <a:bodyPr vert="horz" wrap="square" lIns="0" tIns="12700" rIns="0" bIns="0" rtlCol="0">
            <a:spAutoFit/>
          </a:bodyPr>
          <a:lstStyle/>
          <a:p>
            <a:pPr marL="12700" marR="5080">
              <a:lnSpc>
                <a:spcPct val="100000"/>
              </a:lnSpc>
              <a:spcBef>
                <a:spcPts val="100"/>
              </a:spcBef>
            </a:pPr>
            <a:r>
              <a:rPr sz="2200" b="1">
                <a:solidFill>
                  <a:srgbClr val="FFFFFF"/>
                </a:solidFill>
                <a:latin typeface="微软雅黑"/>
                <a:cs typeface="微软雅黑"/>
              </a:rPr>
              <a:t>建筑专家（</a:t>
            </a:r>
            <a:r>
              <a:rPr sz="2200" b="1" spc="-20">
                <a:solidFill>
                  <a:srgbClr val="FFFFFF"/>
                </a:solidFill>
                <a:latin typeface="微软雅黑"/>
                <a:cs typeface="微软雅黑"/>
              </a:rPr>
              <a:t>调查、</a:t>
            </a:r>
            <a:r>
              <a:rPr sz="2200" b="1" spc="-10">
                <a:solidFill>
                  <a:srgbClr val="FFFFFF"/>
                </a:solidFill>
                <a:latin typeface="微软雅黑"/>
                <a:cs typeface="微软雅黑"/>
              </a:rPr>
              <a:t>计划、设计、监</a:t>
            </a:r>
            <a:r>
              <a:rPr sz="2200" b="1" spc="-50">
                <a:solidFill>
                  <a:srgbClr val="FFFFFF"/>
                </a:solidFill>
                <a:latin typeface="微软雅黑"/>
                <a:cs typeface="微软雅黑"/>
              </a:rPr>
              <a:t> </a:t>
            </a:r>
            <a:r>
              <a:rPr sz="2200" b="1">
                <a:solidFill>
                  <a:srgbClr val="FFFFFF"/>
                </a:solidFill>
                <a:latin typeface="微软雅黑"/>
                <a:cs typeface="微软雅黑"/>
              </a:rPr>
              <a:t>理</a:t>
            </a:r>
            <a:r>
              <a:rPr sz="2200" b="1" spc="-50">
                <a:solidFill>
                  <a:srgbClr val="FFFFFF"/>
                </a:solidFill>
                <a:latin typeface="微软雅黑"/>
                <a:cs typeface="微软雅黑"/>
              </a:rPr>
              <a:t>）</a:t>
            </a:r>
            <a:endParaRPr sz="2200">
              <a:latin typeface="微软雅黑"/>
              <a:cs typeface="微软雅黑"/>
            </a:endParaRPr>
          </a:p>
        </p:txBody>
      </p:sp>
      <p:sp>
        <p:nvSpPr>
          <p:cNvPr id="13" name="object 13"/>
          <p:cNvSpPr txBox="1"/>
          <p:nvPr/>
        </p:nvSpPr>
        <p:spPr>
          <a:xfrm>
            <a:off x="8515067" y="6064751"/>
            <a:ext cx="287020" cy="224154"/>
          </a:xfrm>
          <a:prstGeom prst="rect">
            <a:avLst/>
          </a:prstGeom>
        </p:spPr>
        <p:txBody>
          <a:bodyPr vert="horz" wrap="square" lIns="0" tIns="0" rIns="0" bIns="0" rtlCol="0">
            <a:spAutoFit/>
          </a:bodyPr>
          <a:lstStyle/>
          <a:p>
            <a:pPr marL="38100">
              <a:lnSpc>
                <a:spcPts val="1645"/>
              </a:lnSpc>
            </a:pPr>
            <a:fld id="{81D60167-4931-47E6-BA6A-407CBD079E47}" type="slidenum">
              <a:rPr sz="1400" spc="-25">
                <a:latin typeface="Arial"/>
                <a:cs typeface="Arial"/>
              </a:rPr>
              <a:t>25</a:t>
            </a:fld>
            <a:endParaRPr sz="1400">
              <a:latin typeface="Arial"/>
              <a:cs typeface="Arial"/>
            </a:endParaRPr>
          </a:p>
        </p:txBody>
      </p:sp>
      <p:sp>
        <p:nvSpPr>
          <p:cNvPr id="5" name="object 5"/>
          <p:cNvSpPr txBox="1"/>
          <p:nvPr/>
        </p:nvSpPr>
        <p:spPr>
          <a:xfrm>
            <a:off x="4139608" y="2689894"/>
            <a:ext cx="1701800" cy="1031240"/>
          </a:xfrm>
          <a:prstGeom prst="rect">
            <a:avLst/>
          </a:prstGeom>
        </p:spPr>
        <p:txBody>
          <a:bodyPr vert="horz" wrap="square" lIns="0" tIns="12700" rIns="0" bIns="0" rtlCol="0">
            <a:spAutoFit/>
          </a:bodyPr>
          <a:lstStyle/>
          <a:p>
            <a:pPr marL="12700" marR="5080" algn="just">
              <a:lnSpc>
                <a:spcPct val="100000"/>
              </a:lnSpc>
              <a:spcBef>
                <a:spcPts val="100"/>
              </a:spcBef>
            </a:pPr>
            <a:r>
              <a:rPr sz="2200" b="1">
                <a:solidFill>
                  <a:srgbClr val="FFFFFF"/>
                </a:solidFill>
                <a:latin typeface="微软雅黑"/>
                <a:cs typeface="微软雅黑"/>
              </a:rPr>
              <a:t>工程承包（</a:t>
            </a:r>
            <a:r>
              <a:rPr sz="2200" b="1" spc="-50">
                <a:solidFill>
                  <a:srgbClr val="FFFFFF"/>
                </a:solidFill>
                <a:latin typeface="微软雅黑"/>
                <a:cs typeface="微软雅黑"/>
              </a:rPr>
              <a:t>设</a:t>
            </a:r>
            <a:r>
              <a:rPr sz="2200" b="1" spc="-10">
                <a:solidFill>
                  <a:srgbClr val="FFFFFF"/>
                </a:solidFill>
                <a:latin typeface="微软雅黑"/>
                <a:cs typeface="微软雅黑"/>
              </a:rPr>
              <a:t>计、施工、监</a:t>
            </a:r>
            <a:r>
              <a:rPr sz="2200" b="1">
                <a:solidFill>
                  <a:srgbClr val="FFFFFF"/>
                </a:solidFill>
                <a:latin typeface="微软雅黑"/>
                <a:cs typeface="微软雅黑"/>
              </a:rPr>
              <a:t>理</a:t>
            </a:r>
            <a:r>
              <a:rPr sz="2200" b="1" spc="-50">
                <a:solidFill>
                  <a:srgbClr val="FFFFFF"/>
                </a:solidFill>
                <a:latin typeface="微软雅黑"/>
                <a:cs typeface="微软雅黑"/>
              </a:rPr>
              <a:t>）</a:t>
            </a:r>
            <a:endParaRPr sz="2200">
              <a:latin typeface="微软雅黑"/>
              <a:cs typeface="微软雅黑"/>
            </a:endParaRPr>
          </a:p>
        </p:txBody>
      </p:sp>
      <p:sp>
        <p:nvSpPr>
          <p:cNvPr id="6" name="object 6"/>
          <p:cNvSpPr txBox="1"/>
          <p:nvPr/>
        </p:nvSpPr>
        <p:spPr>
          <a:xfrm>
            <a:off x="6960581" y="2857534"/>
            <a:ext cx="1422400" cy="695960"/>
          </a:xfrm>
          <a:prstGeom prst="rect">
            <a:avLst/>
          </a:prstGeom>
        </p:spPr>
        <p:txBody>
          <a:bodyPr vert="horz" wrap="square" lIns="0" tIns="12700" rIns="0" bIns="0" rtlCol="0">
            <a:spAutoFit/>
          </a:bodyPr>
          <a:lstStyle/>
          <a:p>
            <a:pPr marL="12700" marR="5080">
              <a:lnSpc>
                <a:spcPct val="100000"/>
              </a:lnSpc>
              <a:spcBef>
                <a:spcPts val="100"/>
              </a:spcBef>
            </a:pPr>
            <a:r>
              <a:rPr sz="2200" b="1" spc="-10">
                <a:solidFill>
                  <a:srgbClr val="FFFFFF"/>
                </a:solidFill>
                <a:latin typeface="微软雅黑"/>
                <a:cs typeface="微软雅黑"/>
              </a:rPr>
              <a:t>行业管理协</a:t>
            </a:r>
            <a:r>
              <a:rPr sz="2200" b="1" spc="-50">
                <a:solidFill>
                  <a:srgbClr val="FFFFFF"/>
                </a:solidFill>
                <a:latin typeface="微软雅黑"/>
                <a:cs typeface="微软雅黑"/>
              </a:rPr>
              <a:t>会</a:t>
            </a:r>
            <a:endParaRPr sz="2200">
              <a:latin typeface="微软雅黑"/>
              <a:cs typeface="微软雅黑"/>
            </a:endParaRPr>
          </a:p>
        </p:txBody>
      </p:sp>
      <p:sp>
        <p:nvSpPr>
          <p:cNvPr id="7" name="object 7"/>
          <p:cNvSpPr txBox="1"/>
          <p:nvPr/>
        </p:nvSpPr>
        <p:spPr>
          <a:xfrm>
            <a:off x="4322873" y="1582227"/>
            <a:ext cx="1143000" cy="360680"/>
          </a:xfrm>
          <a:prstGeom prst="rect">
            <a:avLst/>
          </a:prstGeom>
        </p:spPr>
        <p:txBody>
          <a:bodyPr vert="horz" wrap="square" lIns="0" tIns="12700" rIns="0" bIns="0" rtlCol="0">
            <a:spAutoFit/>
          </a:bodyPr>
          <a:lstStyle/>
          <a:p>
            <a:pPr marL="12700">
              <a:lnSpc>
                <a:spcPct val="100000"/>
              </a:lnSpc>
              <a:spcBef>
                <a:spcPts val="100"/>
              </a:spcBef>
            </a:pPr>
            <a:r>
              <a:rPr sz="2200" b="1" spc="-15">
                <a:solidFill>
                  <a:srgbClr val="FFFFFF"/>
                </a:solidFill>
                <a:latin typeface="微软雅黑"/>
                <a:cs typeface="微软雅黑"/>
              </a:rPr>
              <a:t>用户蓝图</a:t>
            </a:r>
            <a:endParaRPr sz="2200">
              <a:latin typeface="微软雅黑"/>
              <a:cs typeface="微软雅黑"/>
            </a:endParaRPr>
          </a:p>
        </p:txBody>
      </p:sp>
      <p:sp>
        <p:nvSpPr>
          <p:cNvPr id="8" name="object 8"/>
          <p:cNvSpPr txBox="1"/>
          <p:nvPr/>
        </p:nvSpPr>
        <p:spPr>
          <a:xfrm>
            <a:off x="4578067" y="4262369"/>
            <a:ext cx="1143000" cy="360680"/>
          </a:xfrm>
          <a:prstGeom prst="rect">
            <a:avLst/>
          </a:prstGeom>
        </p:spPr>
        <p:txBody>
          <a:bodyPr vert="horz" wrap="square" lIns="0" tIns="12700" rIns="0" bIns="0" rtlCol="0">
            <a:spAutoFit/>
          </a:bodyPr>
          <a:lstStyle/>
          <a:p>
            <a:pPr marL="12700">
              <a:lnSpc>
                <a:spcPct val="100000"/>
              </a:lnSpc>
              <a:spcBef>
                <a:spcPts val="100"/>
              </a:spcBef>
            </a:pPr>
            <a:r>
              <a:rPr sz="2200" b="1" spc="-15">
                <a:solidFill>
                  <a:srgbClr val="FFFFFF"/>
                </a:solidFill>
                <a:latin typeface="微软雅黑"/>
                <a:cs typeface="微软雅黑"/>
              </a:rPr>
              <a:t>第一承包</a:t>
            </a:r>
            <a:endParaRPr sz="2200">
              <a:latin typeface="微软雅黑"/>
              <a:cs typeface="微软雅黑"/>
            </a:endParaRPr>
          </a:p>
        </p:txBody>
      </p:sp>
      <p:sp>
        <p:nvSpPr>
          <p:cNvPr id="9" name="object 9"/>
          <p:cNvSpPr txBox="1"/>
          <p:nvPr/>
        </p:nvSpPr>
        <p:spPr>
          <a:xfrm>
            <a:off x="6046300" y="5292917"/>
            <a:ext cx="1143000" cy="360680"/>
          </a:xfrm>
          <a:prstGeom prst="rect">
            <a:avLst/>
          </a:prstGeom>
        </p:spPr>
        <p:txBody>
          <a:bodyPr vert="horz" wrap="square" lIns="0" tIns="12700" rIns="0" bIns="0" rtlCol="0">
            <a:spAutoFit/>
          </a:bodyPr>
          <a:lstStyle/>
          <a:p>
            <a:pPr marL="12700">
              <a:lnSpc>
                <a:spcPct val="100000"/>
              </a:lnSpc>
              <a:spcBef>
                <a:spcPts val="100"/>
              </a:spcBef>
            </a:pPr>
            <a:r>
              <a:rPr sz="2200" b="1" spc="-15">
                <a:solidFill>
                  <a:srgbClr val="FFFFFF"/>
                </a:solidFill>
                <a:latin typeface="微软雅黑"/>
                <a:cs typeface="微软雅黑"/>
              </a:rPr>
              <a:t>器材厂家</a:t>
            </a:r>
            <a:endParaRPr sz="2200">
              <a:latin typeface="微软雅黑"/>
              <a:cs typeface="微软雅黑"/>
            </a:endParaRPr>
          </a:p>
        </p:txBody>
      </p:sp>
      <p:sp>
        <p:nvSpPr>
          <p:cNvPr id="10" name="object 10"/>
          <p:cNvSpPr txBox="1"/>
          <p:nvPr/>
        </p:nvSpPr>
        <p:spPr>
          <a:xfrm>
            <a:off x="3940085" y="5292917"/>
            <a:ext cx="1143000" cy="360680"/>
          </a:xfrm>
          <a:prstGeom prst="rect">
            <a:avLst/>
          </a:prstGeom>
        </p:spPr>
        <p:txBody>
          <a:bodyPr vert="horz" wrap="square" lIns="0" tIns="12700" rIns="0" bIns="0" rtlCol="0">
            <a:spAutoFit/>
          </a:bodyPr>
          <a:lstStyle/>
          <a:p>
            <a:pPr marL="12700">
              <a:lnSpc>
                <a:spcPct val="100000"/>
              </a:lnSpc>
              <a:spcBef>
                <a:spcPts val="100"/>
              </a:spcBef>
            </a:pPr>
            <a:r>
              <a:rPr sz="2200" b="1" spc="-15">
                <a:solidFill>
                  <a:srgbClr val="FFFFFF"/>
                </a:solidFill>
                <a:latin typeface="微软雅黑"/>
                <a:cs typeface="微软雅黑"/>
              </a:rPr>
              <a:t>建材厂家</a:t>
            </a:r>
            <a:endParaRPr sz="2200">
              <a:latin typeface="微软雅黑"/>
              <a:cs typeface="微软雅黑"/>
            </a:endParaRPr>
          </a:p>
        </p:txBody>
      </p:sp>
      <p:sp>
        <p:nvSpPr>
          <p:cNvPr id="11" name="object 11"/>
          <p:cNvSpPr txBox="1"/>
          <p:nvPr/>
        </p:nvSpPr>
        <p:spPr>
          <a:xfrm>
            <a:off x="2216658" y="4673872"/>
            <a:ext cx="1143000" cy="360680"/>
          </a:xfrm>
          <a:prstGeom prst="rect">
            <a:avLst/>
          </a:prstGeom>
        </p:spPr>
        <p:txBody>
          <a:bodyPr vert="horz" wrap="square" lIns="0" tIns="12700" rIns="0" bIns="0" rtlCol="0">
            <a:spAutoFit/>
          </a:bodyPr>
          <a:lstStyle/>
          <a:p>
            <a:pPr marL="12700">
              <a:lnSpc>
                <a:spcPct val="100000"/>
              </a:lnSpc>
              <a:spcBef>
                <a:spcPts val="100"/>
              </a:spcBef>
            </a:pPr>
            <a:r>
              <a:rPr sz="2200" b="1" spc="-15">
                <a:solidFill>
                  <a:srgbClr val="FFFFFF"/>
                </a:solidFill>
                <a:latin typeface="微软雅黑"/>
                <a:cs typeface="微软雅黑"/>
              </a:rPr>
              <a:t>建材批发</a:t>
            </a:r>
            <a:endParaRPr sz="2200">
              <a:latin typeface="微软雅黑"/>
              <a:cs typeface="微软雅黑"/>
            </a:endParaRPr>
          </a:p>
        </p:txBody>
      </p:sp>
      <p:sp>
        <p:nvSpPr>
          <p:cNvPr id="12" name="object 12"/>
          <p:cNvSpPr txBox="1"/>
          <p:nvPr/>
        </p:nvSpPr>
        <p:spPr>
          <a:xfrm>
            <a:off x="7386936" y="4468120"/>
            <a:ext cx="1143000" cy="360680"/>
          </a:xfrm>
          <a:prstGeom prst="rect">
            <a:avLst/>
          </a:prstGeom>
        </p:spPr>
        <p:txBody>
          <a:bodyPr vert="horz" wrap="square" lIns="0" tIns="12700" rIns="0" bIns="0" rtlCol="0">
            <a:spAutoFit/>
          </a:bodyPr>
          <a:lstStyle/>
          <a:p>
            <a:pPr marL="12700">
              <a:lnSpc>
                <a:spcPct val="100000"/>
              </a:lnSpc>
              <a:spcBef>
                <a:spcPts val="100"/>
              </a:spcBef>
            </a:pPr>
            <a:r>
              <a:rPr sz="2200" b="1" spc="-15">
                <a:solidFill>
                  <a:srgbClr val="FFFFFF"/>
                </a:solidFill>
                <a:latin typeface="微软雅黑"/>
                <a:cs typeface="微软雅黑"/>
              </a:rPr>
              <a:t>第一承包</a:t>
            </a:r>
            <a:endParaRPr sz="2200">
              <a:latin typeface="微软雅黑"/>
              <a:cs typeface="微软雅黑"/>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64490" y="149066"/>
            <a:ext cx="2870200" cy="513080"/>
          </a:xfrm>
          <a:prstGeom prst="rect">
            <a:avLst/>
          </a:prstGeom>
        </p:spPr>
        <p:txBody>
          <a:bodyPr vert="horz" wrap="square" lIns="0" tIns="12700" rIns="0" bIns="0" rtlCol="0">
            <a:spAutoFit/>
          </a:bodyPr>
          <a:lstStyle/>
          <a:p>
            <a:pPr marL="12700">
              <a:lnSpc>
                <a:spcPct val="100000"/>
              </a:lnSpc>
              <a:spcBef>
                <a:spcPts val="100"/>
              </a:spcBef>
            </a:pPr>
            <a:r>
              <a:rPr sz="3200" spc="-10"/>
              <a:t>医药行业供应链</a:t>
            </a:r>
            <a:endParaRPr sz="3200"/>
          </a:p>
        </p:txBody>
      </p:sp>
      <p:pic>
        <p:nvPicPr>
          <p:cNvPr id="3" name="object 3"/>
          <p:cNvPicPr/>
          <p:nvPr/>
        </p:nvPicPr>
        <p:blipFill>
          <a:blip r:embed="rId2"/>
          <a:stretch>
            <a:fillRect/>
          </a:stretch>
        </p:blipFill>
        <p:spPr>
          <a:xfrm>
            <a:off x="895349" y="1138237"/>
            <a:ext cx="7785100" cy="4672012"/>
          </a:xfrm>
          <a:prstGeom prst="rect">
            <a:avLst/>
          </a:prstGeom>
        </p:spPr>
      </p:pic>
      <p:sp>
        <p:nvSpPr>
          <p:cNvPr id="4" name="object 4"/>
          <p:cNvSpPr txBox="1"/>
          <p:nvPr/>
        </p:nvSpPr>
        <p:spPr>
          <a:xfrm>
            <a:off x="1019530" y="2491159"/>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latin typeface="微软雅黑"/>
                <a:cs typeface="微软雅黑"/>
              </a:rPr>
              <a:t>原料</a:t>
            </a:r>
            <a:endParaRPr sz="2400">
              <a:latin typeface="微软雅黑"/>
              <a:cs typeface="微软雅黑"/>
            </a:endParaRPr>
          </a:p>
        </p:txBody>
      </p:sp>
      <p:sp>
        <p:nvSpPr>
          <p:cNvPr id="5" name="object 5"/>
          <p:cNvSpPr txBox="1"/>
          <p:nvPr/>
        </p:nvSpPr>
        <p:spPr>
          <a:xfrm>
            <a:off x="1968532" y="2491159"/>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latin typeface="微软雅黑"/>
                <a:cs typeface="微软雅黑"/>
              </a:rPr>
              <a:t>制药</a:t>
            </a:r>
            <a:endParaRPr sz="2400">
              <a:latin typeface="微软雅黑"/>
              <a:cs typeface="微软雅黑"/>
            </a:endParaRPr>
          </a:p>
        </p:txBody>
      </p:sp>
      <p:sp>
        <p:nvSpPr>
          <p:cNvPr id="6" name="object 6"/>
          <p:cNvSpPr txBox="1"/>
          <p:nvPr/>
        </p:nvSpPr>
        <p:spPr>
          <a:xfrm>
            <a:off x="5571803" y="2491159"/>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latin typeface="微软雅黑"/>
                <a:cs typeface="微软雅黑"/>
              </a:rPr>
              <a:t>批发</a:t>
            </a:r>
            <a:endParaRPr sz="2400">
              <a:latin typeface="微软雅黑"/>
              <a:cs typeface="微软雅黑"/>
            </a:endParaRPr>
          </a:p>
        </p:txBody>
      </p:sp>
      <p:sp>
        <p:nvSpPr>
          <p:cNvPr id="7" name="object 7"/>
          <p:cNvSpPr txBox="1"/>
          <p:nvPr/>
        </p:nvSpPr>
        <p:spPr>
          <a:xfrm>
            <a:off x="6898937" y="3963370"/>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latin typeface="微软雅黑"/>
                <a:cs typeface="微软雅黑"/>
              </a:rPr>
              <a:t>药店</a:t>
            </a:r>
            <a:endParaRPr sz="2400">
              <a:latin typeface="微软雅黑"/>
              <a:cs typeface="微软雅黑"/>
            </a:endParaRPr>
          </a:p>
        </p:txBody>
      </p:sp>
      <p:sp>
        <p:nvSpPr>
          <p:cNvPr id="8" name="object 8"/>
          <p:cNvSpPr txBox="1"/>
          <p:nvPr/>
        </p:nvSpPr>
        <p:spPr>
          <a:xfrm>
            <a:off x="6898937" y="1509684"/>
            <a:ext cx="330200" cy="756920"/>
          </a:xfrm>
          <a:prstGeom prst="rect">
            <a:avLst/>
          </a:prstGeom>
        </p:spPr>
        <p:txBody>
          <a:bodyPr vert="horz" wrap="square" lIns="0" tIns="12700" rIns="0" bIns="0" rtlCol="0">
            <a:spAutoFit/>
          </a:bodyPr>
          <a:lstStyle/>
          <a:p>
            <a:pPr marL="12700" marR="5080">
              <a:lnSpc>
                <a:spcPct val="100000"/>
              </a:lnSpc>
              <a:spcBef>
                <a:spcPts val="100"/>
              </a:spcBef>
            </a:pPr>
            <a:r>
              <a:rPr sz="2400" b="1" spc="-50">
                <a:latin typeface="微软雅黑"/>
                <a:cs typeface="微软雅黑"/>
              </a:rPr>
              <a:t>医院</a:t>
            </a:r>
            <a:endParaRPr sz="2400">
              <a:latin typeface="微软雅黑"/>
              <a:cs typeface="微软雅黑"/>
            </a:endParaRPr>
          </a:p>
        </p:txBody>
      </p:sp>
      <p:sp>
        <p:nvSpPr>
          <p:cNvPr id="9" name="object 9"/>
          <p:cNvSpPr txBox="1"/>
          <p:nvPr/>
        </p:nvSpPr>
        <p:spPr>
          <a:xfrm>
            <a:off x="8226072" y="2921457"/>
            <a:ext cx="330200" cy="1122680"/>
          </a:xfrm>
          <a:prstGeom prst="rect">
            <a:avLst/>
          </a:prstGeom>
        </p:spPr>
        <p:txBody>
          <a:bodyPr vert="horz" wrap="square" lIns="0" tIns="12700" rIns="0" bIns="0" rtlCol="0">
            <a:spAutoFit/>
          </a:bodyPr>
          <a:lstStyle/>
          <a:p>
            <a:pPr marL="12700" marR="5080" algn="just">
              <a:lnSpc>
                <a:spcPct val="100000"/>
              </a:lnSpc>
              <a:spcBef>
                <a:spcPts val="100"/>
              </a:spcBef>
            </a:pPr>
            <a:r>
              <a:rPr sz="2400" b="1" spc="-50">
                <a:latin typeface="微软雅黑"/>
                <a:cs typeface="微软雅黑"/>
              </a:rPr>
              <a:t>消费者</a:t>
            </a:r>
            <a:endParaRPr sz="2400">
              <a:latin typeface="微软雅黑"/>
              <a:cs typeface="微软雅黑"/>
            </a:endParaRPr>
          </a:p>
        </p:txBody>
      </p:sp>
      <p:sp>
        <p:nvSpPr>
          <p:cNvPr id="10" name="object 10"/>
          <p:cNvSpPr txBox="1"/>
          <p:nvPr/>
        </p:nvSpPr>
        <p:spPr>
          <a:xfrm>
            <a:off x="6366568" y="3042334"/>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latin typeface="微软雅黑"/>
                <a:cs typeface="微软雅黑"/>
              </a:rPr>
              <a:t>运输</a:t>
            </a:r>
            <a:endParaRPr sz="2400">
              <a:latin typeface="微软雅黑"/>
              <a:cs typeface="微软雅黑"/>
            </a:endParaRPr>
          </a:p>
        </p:txBody>
      </p:sp>
      <p:sp>
        <p:nvSpPr>
          <p:cNvPr id="11" name="object 11"/>
          <p:cNvSpPr txBox="1"/>
          <p:nvPr/>
        </p:nvSpPr>
        <p:spPr>
          <a:xfrm>
            <a:off x="3122065" y="2491159"/>
            <a:ext cx="1244600" cy="756920"/>
          </a:xfrm>
          <a:prstGeom prst="rect">
            <a:avLst/>
          </a:prstGeom>
        </p:spPr>
        <p:txBody>
          <a:bodyPr vert="horz" wrap="square" lIns="0" tIns="12700" rIns="0" bIns="0" rtlCol="0">
            <a:spAutoFit/>
          </a:bodyPr>
          <a:lstStyle/>
          <a:p>
            <a:pPr marL="12700" marR="5080">
              <a:lnSpc>
                <a:spcPct val="100000"/>
              </a:lnSpc>
              <a:spcBef>
                <a:spcPts val="100"/>
              </a:spcBef>
            </a:pPr>
            <a:r>
              <a:rPr sz="2400" b="1" spc="-15">
                <a:latin typeface="微软雅黑"/>
                <a:cs typeface="微软雅黑"/>
              </a:rPr>
              <a:t>行业增值</a:t>
            </a:r>
            <a:r>
              <a:rPr sz="2400" b="1" spc="-50">
                <a:latin typeface="微软雅黑"/>
                <a:cs typeface="微软雅黑"/>
              </a:rPr>
              <a:t>链</a:t>
            </a:r>
            <a:endParaRPr sz="2400">
              <a:latin typeface="微软雅黑"/>
              <a:cs typeface="微软雅黑"/>
            </a:endParaRPr>
          </a:p>
        </p:txBody>
      </p:sp>
      <p:sp>
        <p:nvSpPr>
          <p:cNvPr id="12" name="object 12"/>
          <p:cNvSpPr txBox="1"/>
          <p:nvPr/>
        </p:nvSpPr>
        <p:spPr>
          <a:xfrm>
            <a:off x="1057113" y="4699961"/>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latin typeface="微软雅黑"/>
                <a:cs typeface="微软雅黑"/>
              </a:rPr>
              <a:t>包装管理</a:t>
            </a:r>
            <a:endParaRPr sz="2400">
              <a:latin typeface="微软雅黑"/>
              <a:cs typeface="微软雅黑"/>
            </a:endParaRPr>
          </a:p>
        </p:txBody>
      </p:sp>
      <p:sp>
        <p:nvSpPr>
          <p:cNvPr id="13" name="object 13"/>
          <p:cNvSpPr txBox="1"/>
          <p:nvPr/>
        </p:nvSpPr>
        <p:spPr>
          <a:xfrm>
            <a:off x="2384248" y="4699961"/>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latin typeface="微软雅黑"/>
                <a:cs typeface="微软雅黑"/>
              </a:rPr>
              <a:t>委托生产</a:t>
            </a:r>
            <a:endParaRPr sz="2400">
              <a:latin typeface="微软雅黑"/>
              <a:cs typeface="微软雅黑"/>
            </a:endParaRPr>
          </a:p>
        </p:txBody>
      </p:sp>
      <p:sp>
        <p:nvSpPr>
          <p:cNvPr id="14" name="object 14"/>
          <p:cNvSpPr/>
          <p:nvPr/>
        </p:nvSpPr>
        <p:spPr>
          <a:xfrm>
            <a:off x="2418148" y="1367442"/>
            <a:ext cx="4361815" cy="1022350"/>
          </a:xfrm>
          <a:custGeom>
            <a:rect l="l" t="t" r="r" b="b"/>
            <a:pathLst>
              <a:path w="4361815" h="1022350">
                <a:moveTo>
                  <a:pt x="65976" y="948014"/>
                </a:moveTo>
                <a:lnTo>
                  <a:pt x="0" y="1001914"/>
                </a:lnTo>
                <a:lnTo>
                  <a:pt x="82705" y="1022355"/>
                </a:lnTo>
                <a:lnTo>
                  <a:pt x="77805" y="1000583"/>
                </a:lnTo>
                <a:lnTo>
                  <a:pt x="34840" y="1000583"/>
                </a:lnTo>
                <a:lnTo>
                  <a:pt x="32051" y="988192"/>
                </a:lnTo>
                <a:lnTo>
                  <a:pt x="72946" y="978990"/>
                </a:lnTo>
                <a:lnTo>
                  <a:pt x="65976" y="948014"/>
                </a:lnTo>
                <a:close/>
              </a:path>
              <a:path w="4361815" h="1022350">
                <a:moveTo>
                  <a:pt x="72946" y="978990"/>
                </a:moveTo>
                <a:lnTo>
                  <a:pt x="32051" y="988192"/>
                </a:lnTo>
                <a:lnTo>
                  <a:pt x="34840" y="1000583"/>
                </a:lnTo>
                <a:lnTo>
                  <a:pt x="75734" y="991380"/>
                </a:lnTo>
                <a:lnTo>
                  <a:pt x="72946" y="978990"/>
                </a:lnTo>
                <a:close/>
              </a:path>
              <a:path w="4361815" h="1022350">
                <a:moveTo>
                  <a:pt x="75734" y="991380"/>
                </a:moveTo>
                <a:lnTo>
                  <a:pt x="34840" y="1000583"/>
                </a:lnTo>
                <a:lnTo>
                  <a:pt x="77805" y="1000583"/>
                </a:lnTo>
                <a:lnTo>
                  <a:pt x="75734" y="991380"/>
                </a:lnTo>
                <a:close/>
              </a:path>
              <a:path w="4361815" h="1022350">
                <a:moveTo>
                  <a:pt x="4285635" y="30975"/>
                </a:moveTo>
                <a:lnTo>
                  <a:pt x="72946" y="978990"/>
                </a:lnTo>
                <a:lnTo>
                  <a:pt x="75734" y="991380"/>
                </a:lnTo>
                <a:lnTo>
                  <a:pt x="4288423" y="43365"/>
                </a:lnTo>
                <a:lnTo>
                  <a:pt x="4285635" y="30975"/>
                </a:lnTo>
                <a:close/>
              </a:path>
              <a:path w="4361815" h="1022350">
                <a:moveTo>
                  <a:pt x="4359747" y="21766"/>
                </a:moveTo>
                <a:lnTo>
                  <a:pt x="4326554" y="21766"/>
                </a:lnTo>
                <a:lnTo>
                  <a:pt x="4329342" y="34157"/>
                </a:lnTo>
                <a:lnTo>
                  <a:pt x="4288423" y="43365"/>
                </a:lnTo>
                <a:lnTo>
                  <a:pt x="4295394" y="74340"/>
                </a:lnTo>
                <a:lnTo>
                  <a:pt x="4359747" y="21766"/>
                </a:lnTo>
                <a:close/>
              </a:path>
              <a:path w="4361815" h="1022350">
                <a:moveTo>
                  <a:pt x="4326554" y="21766"/>
                </a:moveTo>
                <a:lnTo>
                  <a:pt x="4285635" y="30975"/>
                </a:lnTo>
                <a:lnTo>
                  <a:pt x="4288423" y="43365"/>
                </a:lnTo>
                <a:lnTo>
                  <a:pt x="4329342" y="34157"/>
                </a:lnTo>
                <a:lnTo>
                  <a:pt x="4326554" y="21766"/>
                </a:lnTo>
                <a:close/>
              </a:path>
              <a:path w="4361815" h="1022350">
                <a:moveTo>
                  <a:pt x="4278664" y="0"/>
                </a:moveTo>
                <a:lnTo>
                  <a:pt x="4285635" y="30975"/>
                </a:lnTo>
                <a:lnTo>
                  <a:pt x="4326554" y="21766"/>
                </a:lnTo>
                <a:lnTo>
                  <a:pt x="4359747" y="21766"/>
                </a:lnTo>
                <a:lnTo>
                  <a:pt x="4361370" y="20440"/>
                </a:lnTo>
                <a:lnTo>
                  <a:pt x="4278664" y="0"/>
                </a:lnTo>
                <a:close/>
              </a:path>
            </a:pathLst>
          </a:custGeom>
          <a:solidFill>
            <a:srgbClr val="000000"/>
          </a:solidFill>
        </p:spPr>
        <p:txBody>
          <a:bodyPr wrap="square" lIns="0" tIns="0" rIns="0" bIns="0" rtlCol="0"/>
          <a:lstStyle/>
          <a:p/>
        </p:txBody>
      </p:sp>
      <p:sp>
        <p:nvSpPr>
          <p:cNvPr id="15" name="object 15"/>
          <p:cNvSpPr txBox="1"/>
          <p:nvPr/>
        </p:nvSpPr>
        <p:spPr>
          <a:xfrm>
            <a:off x="8515067" y="6064751"/>
            <a:ext cx="287020" cy="224154"/>
          </a:xfrm>
          <a:prstGeom prst="rect">
            <a:avLst/>
          </a:prstGeom>
        </p:spPr>
        <p:txBody>
          <a:bodyPr vert="horz" wrap="square" lIns="0" tIns="0" rIns="0" bIns="0" rtlCol="0">
            <a:spAutoFit/>
          </a:bodyPr>
          <a:lstStyle/>
          <a:p>
            <a:pPr marL="38100">
              <a:lnSpc>
                <a:spcPts val="1645"/>
              </a:lnSpc>
            </a:pPr>
            <a:fld id="{81D60167-4931-47E6-BA6A-407CBD079E47}" type="slidenum">
              <a:rPr sz="1400" spc="-25">
                <a:latin typeface="Arial"/>
                <a:cs typeface="Arial"/>
              </a:rPr>
              <a:t>26</a:t>
            </a:fld>
            <a:endParaRPr sz="1400">
              <a:latin typeface="Arial"/>
              <a:cs typeface="Arial"/>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64490" y="120174"/>
            <a:ext cx="3683000" cy="574040"/>
          </a:xfrm>
          <a:prstGeom prst="rect">
            <a:avLst/>
          </a:prstGeom>
        </p:spPr>
        <p:txBody>
          <a:bodyPr vert="horz" wrap="square" lIns="0" tIns="12700" rIns="0" bIns="0" rtlCol="0">
            <a:spAutoFit/>
          </a:bodyPr>
          <a:lstStyle/>
          <a:p>
            <a:pPr marL="12700">
              <a:lnSpc>
                <a:spcPct val="100000"/>
              </a:lnSpc>
              <a:spcBef>
                <a:spcPts val="100"/>
              </a:spcBef>
            </a:pPr>
            <a:r>
              <a:rPr sz="3600"/>
              <a:t>（二）</a:t>
            </a:r>
            <a:r>
              <a:rPr sz="3600" spc="-10"/>
              <a:t>供应链管理</a:t>
            </a:r>
            <a:endParaRPr sz="3600"/>
          </a:p>
        </p:txBody>
      </p:sp>
      <p:sp>
        <p:nvSpPr>
          <p:cNvPr id="3" name="object 3"/>
          <p:cNvSpPr txBox="1"/>
          <p:nvPr/>
        </p:nvSpPr>
        <p:spPr>
          <a:xfrm>
            <a:off x="364490" y="1613916"/>
            <a:ext cx="8655685" cy="4408170"/>
          </a:xfrm>
          <a:prstGeom prst="rect">
            <a:avLst/>
          </a:prstGeom>
        </p:spPr>
        <p:txBody>
          <a:bodyPr vert="horz" wrap="square" lIns="0" tIns="10160" rIns="0" bIns="0" rtlCol="0">
            <a:spAutoFit/>
          </a:bodyPr>
          <a:lstStyle/>
          <a:p>
            <a:pPr marL="12700" marR="443230">
              <a:lnSpc>
                <a:spcPts val="3400"/>
              </a:lnSpc>
              <a:spcBef>
                <a:spcPts val="80"/>
              </a:spcBef>
            </a:pPr>
            <a:r>
              <a:rPr sz="2200" spc="-655">
                <a:solidFill>
                  <a:srgbClr val="FF3300"/>
                </a:solidFill>
                <a:latin typeface="Wingdings"/>
                <a:cs typeface="Wingdings"/>
              </a:rPr>
              <a:t></a:t>
            </a:r>
            <a:r>
              <a:rPr sz="2700" spc="-30">
                <a:latin typeface="宋体"/>
                <a:cs typeface="宋体"/>
              </a:rPr>
              <a:t>供应链管理是围绕核心企业，借助于信息管理技术，</a:t>
            </a:r>
            <a:r>
              <a:rPr sz="2700" spc="-40">
                <a:latin typeface="宋体"/>
                <a:cs typeface="宋体"/>
              </a:rPr>
              <a:t>将从原材料采购、产品制造、分销，到交付给最终用户</a:t>
            </a:r>
            <a:r>
              <a:rPr sz="2700" spc="-35">
                <a:latin typeface="宋体"/>
                <a:cs typeface="宋体"/>
              </a:rPr>
              <a:t>全过程中的相关业务流程</a:t>
            </a:r>
            <a:r>
              <a:rPr sz="2700">
                <a:latin typeface="宋体"/>
                <a:cs typeface="宋体"/>
              </a:rPr>
              <a:t>（</a:t>
            </a:r>
            <a:r>
              <a:rPr sz="2700" spc="-25">
                <a:latin typeface="宋体"/>
                <a:cs typeface="宋体"/>
              </a:rPr>
              <a:t>商流、物流、信息流、资</a:t>
            </a:r>
            <a:r>
              <a:rPr sz="2700" spc="-50">
                <a:latin typeface="宋体"/>
                <a:cs typeface="宋体"/>
              </a:rPr>
              <a:t> 金流</a:t>
            </a:r>
            <a:r>
              <a:rPr sz="2700">
                <a:latin typeface="宋体"/>
                <a:cs typeface="宋体"/>
              </a:rPr>
              <a:t>）</a:t>
            </a:r>
            <a:r>
              <a:rPr sz="2700" spc="-5">
                <a:latin typeface="宋体"/>
                <a:cs typeface="宋体"/>
              </a:rPr>
              <a:t>进行协同运作的管理总称。</a:t>
            </a:r>
            <a:endParaRPr sz="2700">
              <a:latin typeface="宋体"/>
              <a:cs typeface="宋体"/>
            </a:endParaRPr>
          </a:p>
          <a:p>
            <a:pPr marL="12700" marR="405130">
              <a:lnSpc>
                <a:spcPct val="105000"/>
              </a:lnSpc>
              <a:spcBef>
                <a:spcPts val="515"/>
              </a:spcBef>
            </a:pPr>
            <a:r>
              <a:rPr sz="2200" spc="-655">
                <a:solidFill>
                  <a:srgbClr val="FF3300"/>
                </a:solidFill>
                <a:latin typeface="Wingdings"/>
                <a:cs typeface="Wingdings"/>
              </a:rPr>
              <a:t></a:t>
            </a:r>
            <a:r>
              <a:rPr sz="2700" b="1" spc="-25">
                <a:latin typeface="微软雅黑"/>
                <a:cs typeface="微软雅黑"/>
              </a:rPr>
              <a:t>供应链管理目标是把供应链最优化，以最少的成本，</a:t>
            </a:r>
            <a:r>
              <a:rPr sz="2700" b="1" spc="-5">
                <a:latin typeface="微软雅黑"/>
                <a:cs typeface="微软雅黑"/>
              </a:rPr>
              <a:t>令供应链从采购开始，到满足最终顾客的所有过程，包</a:t>
            </a:r>
            <a:endParaRPr sz="2700">
              <a:latin typeface="微软雅黑"/>
              <a:cs typeface="微软雅黑"/>
            </a:endParaRPr>
          </a:p>
          <a:p>
            <a:pPr marL="12700">
              <a:lnSpc>
                <a:spcPts val="3215"/>
              </a:lnSpc>
            </a:pPr>
            <a:r>
              <a:rPr sz="2700" b="1" spc="-20">
                <a:latin typeface="微软雅黑"/>
                <a:cs typeface="微软雅黑"/>
              </a:rPr>
              <a:t>括工作流程</a:t>
            </a:r>
            <a:r>
              <a:rPr sz="2700" b="1">
                <a:latin typeface="微软雅黑"/>
                <a:cs typeface="微软雅黑"/>
              </a:rPr>
              <a:t>（</a:t>
            </a:r>
            <a:r>
              <a:rPr sz="2700" b="1">
                <a:latin typeface="Times New Roman"/>
                <a:cs typeface="Times New Roman"/>
              </a:rPr>
              <a:t>work</a:t>
            </a:r>
            <a:r>
              <a:rPr sz="2700" b="1" spc="-25">
                <a:latin typeface="Times New Roman"/>
                <a:cs typeface="Times New Roman"/>
              </a:rPr>
              <a:t> </a:t>
            </a:r>
            <a:r>
              <a:rPr sz="2700" b="1">
                <a:latin typeface="Times New Roman"/>
                <a:cs typeface="Times New Roman"/>
              </a:rPr>
              <a:t>flow</a:t>
            </a:r>
            <a:r>
              <a:rPr sz="2700" b="1">
                <a:latin typeface="微软雅黑"/>
                <a:cs typeface="微软雅黑"/>
              </a:rPr>
              <a:t>）、实物流程（</a:t>
            </a:r>
            <a:r>
              <a:rPr sz="2700" b="1">
                <a:latin typeface="Times New Roman"/>
                <a:cs typeface="Times New Roman"/>
              </a:rPr>
              <a:t>physical</a:t>
            </a:r>
            <a:r>
              <a:rPr sz="2700" b="1" spc="-25">
                <a:latin typeface="Times New Roman"/>
                <a:cs typeface="Times New Roman"/>
              </a:rPr>
              <a:t> </a:t>
            </a:r>
            <a:r>
              <a:rPr sz="2700" b="1">
                <a:latin typeface="Times New Roman"/>
                <a:cs typeface="Times New Roman"/>
              </a:rPr>
              <a:t>flow</a:t>
            </a:r>
            <a:r>
              <a:rPr sz="2700" b="1">
                <a:latin typeface="微软雅黑"/>
                <a:cs typeface="微软雅黑"/>
              </a:rPr>
              <a:t>）</a:t>
            </a:r>
            <a:r>
              <a:rPr sz="2700" b="1" spc="-50">
                <a:latin typeface="微软雅黑"/>
                <a:cs typeface="微软雅黑"/>
              </a:rPr>
              <a:t>、</a:t>
            </a:r>
            <a:endParaRPr sz="2700">
              <a:latin typeface="微软雅黑"/>
              <a:cs typeface="微软雅黑"/>
            </a:endParaRPr>
          </a:p>
          <a:p>
            <a:pPr marL="12700">
              <a:lnSpc>
                <a:spcPct val="100000"/>
              </a:lnSpc>
              <a:spcBef>
                <a:spcPts val="160"/>
              </a:spcBef>
            </a:pPr>
            <a:r>
              <a:rPr sz="2700" b="1">
                <a:latin typeface="微软雅黑"/>
                <a:cs typeface="微软雅黑"/>
              </a:rPr>
              <a:t>资金流程</a:t>
            </a:r>
            <a:r>
              <a:rPr sz="2700" b="1" spc="-10">
                <a:latin typeface="微软雅黑"/>
                <a:cs typeface="微软雅黑"/>
              </a:rPr>
              <a:t>（</a:t>
            </a:r>
            <a:r>
              <a:rPr sz="2700" b="1" spc="-10">
                <a:latin typeface="Times New Roman"/>
                <a:cs typeface="Times New Roman"/>
              </a:rPr>
              <a:t>fundsflow</a:t>
            </a:r>
            <a:r>
              <a:rPr sz="2700" b="1" spc="-10">
                <a:latin typeface="微软雅黑"/>
                <a:cs typeface="微软雅黑"/>
              </a:rPr>
              <a:t>）</a:t>
            </a:r>
            <a:r>
              <a:rPr sz="2700" b="1">
                <a:latin typeface="微软雅黑"/>
                <a:cs typeface="微软雅黑"/>
              </a:rPr>
              <a:t>和信息流程</a:t>
            </a:r>
            <a:r>
              <a:rPr sz="2700" b="1" spc="-10">
                <a:latin typeface="微软雅黑"/>
                <a:cs typeface="微软雅黑"/>
              </a:rPr>
              <a:t>（</a:t>
            </a:r>
            <a:r>
              <a:rPr sz="2700" b="1" spc="-10">
                <a:latin typeface="Times New Roman"/>
                <a:cs typeface="Times New Roman"/>
              </a:rPr>
              <a:t>informationflow</a:t>
            </a:r>
            <a:r>
              <a:rPr sz="2700" b="1" spc="-10">
                <a:latin typeface="微软雅黑"/>
                <a:cs typeface="微软雅黑"/>
              </a:rPr>
              <a:t>），</a:t>
            </a:r>
            <a:endParaRPr sz="2700">
              <a:latin typeface="微软雅黑"/>
              <a:cs typeface="微软雅黑"/>
            </a:endParaRPr>
          </a:p>
          <a:p>
            <a:pPr marL="12700" marR="430530">
              <a:lnSpc>
                <a:spcPct val="105000"/>
              </a:lnSpc>
              <a:spcBef>
                <a:spcPts val="185"/>
              </a:spcBef>
            </a:pPr>
            <a:r>
              <a:rPr sz="2700" b="1" spc="-20">
                <a:latin typeface="微软雅黑"/>
                <a:cs typeface="微软雅黑"/>
              </a:rPr>
              <a:t>均有效率地操作，把合适的产品、以合理的价格，及时</a:t>
            </a:r>
            <a:r>
              <a:rPr sz="2700" b="1" spc="-25">
                <a:latin typeface="微软雅黑"/>
                <a:cs typeface="微软雅黑"/>
              </a:rPr>
              <a:t>送到消费者手上。</a:t>
            </a:r>
            <a:endParaRPr sz="2700">
              <a:latin typeface="微软雅黑"/>
              <a:cs typeface="微软雅黑"/>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grpSp>
      <p:sp>
        <p:nvSpPr>
          <p:cNvPr id="5" name="object 5"/>
          <p:cNvSpPr txBox="1">
            <a:spLocks noGrp="1"/>
          </p:cNvSpPr>
          <p:nvPr>
            <p:ph type="title"/>
          </p:nvPr>
        </p:nvSpPr>
        <p:spPr>
          <a:xfrm>
            <a:off x="2635250" y="234717"/>
            <a:ext cx="4089400" cy="635000"/>
          </a:xfrm>
          <a:prstGeom prst="rect">
            <a:avLst/>
          </a:prstGeom>
        </p:spPr>
        <p:txBody>
          <a:bodyPr vert="horz" wrap="square" lIns="0" tIns="12700" rIns="0" bIns="0" rtlCol="0">
            <a:spAutoFit/>
          </a:bodyPr>
          <a:lstStyle/>
          <a:p>
            <a:pPr marL="12700">
              <a:lnSpc>
                <a:spcPct val="100000"/>
              </a:lnSpc>
              <a:spcBef>
                <a:spcPts val="100"/>
              </a:spcBef>
            </a:pPr>
            <a:r>
              <a:rPr sz="4000" spc="-10"/>
              <a:t>供应链管理的内涵</a:t>
            </a:r>
            <a:endParaRPr sz="4000"/>
          </a:p>
        </p:txBody>
      </p:sp>
      <p:sp>
        <p:nvSpPr>
          <p:cNvPr id="6" name="object 6"/>
          <p:cNvSpPr txBox="1"/>
          <p:nvPr/>
        </p:nvSpPr>
        <p:spPr>
          <a:xfrm>
            <a:off x="258128" y="1807152"/>
            <a:ext cx="8561705" cy="3183255"/>
          </a:xfrm>
          <a:prstGeom prst="rect">
            <a:avLst/>
          </a:prstGeom>
        </p:spPr>
        <p:txBody>
          <a:bodyPr vert="horz" wrap="square" lIns="0" tIns="6350" rIns="0" bIns="0" rtlCol="0">
            <a:spAutoFit/>
          </a:bodyPr>
          <a:lstStyle/>
          <a:p>
            <a:pPr marL="370205" indent="-358140">
              <a:lnSpc>
                <a:spcPct val="100000"/>
              </a:lnSpc>
              <a:spcBef>
                <a:spcPts val="50"/>
              </a:spcBef>
              <a:buSzPct val="98214"/>
              <a:buFont typeface="Wingdings"/>
              <a:buChar char=""/>
              <a:tabLst>
                <a:tab pos="370840"/>
              </a:tabLst>
            </a:pPr>
            <a:r>
              <a:rPr sz="2800" b="1" spc="-5">
                <a:solidFill>
                  <a:srgbClr val="003399"/>
                </a:solidFill>
                <a:latin typeface="微软雅黑"/>
                <a:cs typeface="微软雅黑"/>
              </a:rPr>
              <a:t>借助信息技术和管理技术，集成供应链上业务流程</a:t>
            </a:r>
            <a:endParaRPr sz="2800">
              <a:latin typeface="微软雅黑"/>
              <a:cs typeface="微软雅黑"/>
            </a:endParaRPr>
          </a:p>
          <a:p>
            <a:pPr marL="355600" marR="5080" indent="-342900">
              <a:lnSpc>
                <a:spcPct val="148800"/>
              </a:lnSpc>
              <a:spcBef>
                <a:spcPts val="620"/>
              </a:spcBef>
              <a:buSzPct val="98214"/>
              <a:buFont typeface="Wingdings"/>
              <a:buChar char=""/>
              <a:tabLst>
                <a:tab pos="370840"/>
              </a:tabLst>
            </a:pPr>
            <a:r>
              <a:rPr sz="2800" b="1" spc="-5">
                <a:solidFill>
                  <a:srgbClr val="003399"/>
                </a:solidFill>
                <a:latin typeface="微软雅黑"/>
                <a:cs typeface="微软雅黑"/>
              </a:rPr>
              <a:t>有效地管理从原材料采购、产品制造、分销，到交付</a:t>
            </a:r>
            <a:r>
              <a:rPr sz="2800" b="1" spc="-10">
                <a:solidFill>
                  <a:srgbClr val="003399"/>
                </a:solidFill>
                <a:latin typeface="微软雅黑"/>
                <a:cs typeface="微软雅黑"/>
              </a:rPr>
              <a:t>给最终用户的全过程</a:t>
            </a:r>
            <a:endParaRPr sz="2800">
              <a:latin typeface="微软雅黑"/>
              <a:cs typeface="微软雅黑"/>
            </a:endParaRPr>
          </a:p>
          <a:p>
            <a:pPr marL="355600" marR="5080" indent="-342900">
              <a:lnSpc>
                <a:spcPct val="148800"/>
              </a:lnSpc>
              <a:spcBef>
                <a:spcPts val="635"/>
              </a:spcBef>
              <a:buSzPct val="98214"/>
              <a:buFont typeface="Wingdings"/>
              <a:buChar char=""/>
              <a:tabLst>
                <a:tab pos="370840"/>
              </a:tabLst>
            </a:pPr>
            <a:r>
              <a:rPr sz="2800" b="1" spc="-5">
                <a:solidFill>
                  <a:srgbClr val="003399"/>
                </a:solidFill>
                <a:latin typeface="微软雅黑"/>
                <a:cs typeface="微软雅黑"/>
              </a:rPr>
              <a:t>提高客户满意度，降低整个系统的成本、提高各企业</a:t>
            </a:r>
            <a:r>
              <a:rPr sz="2800" b="1" spc="-20">
                <a:solidFill>
                  <a:srgbClr val="003399"/>
                </a:solidFill>
                <a:latin typeface="微软雅黑"/>
                <a:cs typeface="微软雅黑"/>
              </a:rPr>
              <a:t>的效益</a:t>
            </a:r>
            <a:endParaRPr sz="2800">
              <a:latin typeface="微软雅黑"/>
              <a:cs typeface="微软雅黑"/>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body" idx="1"/>
          </p:nvPr>
        </p:nvSpPr>
        <p:spPr>
          <a:prstGeom prst="rect">
            <a:avLst/>
          </a:prstGeom>
        </p:spPr>
        <p:txBody>
          <a:bodyPr vert="horz" wrap="square" lIns="0" tIns="171819" rIns="0" bIns="0" rtlCol="0">
            <a:spAutoFit/>
          </a:bodyPr>
          <a:lstStyle/>
          <a:p>
            <a:pPr marL="354965" marR="310515" indent="-342900">
              <a:lnSpc>
                <a:spcPct val="100000"/>
              </a:lnSpc>
              <a:spcBef>
                <a:spcPts val="100"/>
              </a:spcBef>
              <a:buSzPct val="102083"/>
              <a:buFont typeface="Arial"/>
              <a:buChar char="•"/>
              <a:tabLst>
                <a:tab pos="354965"/>
                <a:tab pos="355600"/>
              </a:tabLst>
            </a:pPr>
            <a:r>
              <a:rPr u="none"/>
              <a:t>HP公司成立于1939年，1988</a:t>
            </a:r>
            <a:r>
              <a:rPr u="none" spc="-5"/>
              <a:t>年打印机进入市场，销售部门分</a:t>
            </a:r>
            <a:r>
              <a:rPr u="none"/>
              <a:t>布在110个国家，总产品超过22000</a:t>
            </a:r>
            <a:r>
              <a:rPr u="none" spc="-25"/>
              <a:t>类；</a:t>
            </a:r>
          </a:p>
          <a:p>
            <a:pPr marL="354965" marR="5080" indent="-342900">
              <a:lnSpc>
                <a:spcPct val="100000"/>
              </a:lnSpc>
              <a:spcBef>
                <a:spcPts val="575"/>
              </a:spcBef>
              <a:buSzPct val="102083"/>
              <a:buFont typeface="Arial"/>
              <a:buChar char="•"/>
              <a:tabLst>
                <a:tab pos="354965"/>
                <a:tab pos="355600"/>
              </a:tabLst>
            </a:pPr>
            <a:r>
              <a:rPr u="none"/>
              <a:t>Deskjet打印机是HP的主要产品之一，过去由位于5</a:t>
            </a:r>
            <a:r>
              <a:rPr u="none" spc="-15"/>
              <a:t>个不同地</a:t>
            </a:r>
            <a:r>
              <a:rPr u="none" spc="-50"/>
              <a:t> </a:t>
            </a:r>
            <a:r>
              <a:rPr u="none" spc="-5"/>
              <a:t>点的分支机构负责该打印机的生产、装配和运输，生产周期为</a:t>
            </a:r>
            <a:r>
              <a:rPr u="none"/>
              <a:t>为6</a:t>
            </a:r>
            <a:r>
              <a:rPr u="none" spc="-20"/>
              <a:t>个月；</a:t>
            </a:r>
          </a:p>
          <a:p>
            <a:pPr marL="354965" marR="309880" indent="-342900">
              <a:lnSpc>
                <a:spcPct val="100000"/>
              </a:lnSpc>
              <a:spcBef>
                <a:spcPts val="575"/>
              </a:spcBef>
              <a:buSzPct val="102083"/>
              <a:buFont typeface="Arial"/>
              <a:buChar char="•"/>
              <a:tabLst>
                <a:tab pos="354965"/>
                <a:tab pos="355600"/>
              </a:tabLst>
            </a:pPr>
            <a:r>
              <a:rPr u="none"/>
              <a:t>为保证顾客订单98%的即时满足率，各成品配送中心要保持</a:t>
            </a:r>
            <a:r>
              <a:rPr u="none" spc="-50"/>
              <a:t>7</a:t>
            </a:r>
            <a:r>
              <a:rPr u="none" spc="-10"/>
              <a:t>周的库存量；</a:t>
            </a:r>
          </a:p>
          <a:p>
            <a:pPr marL="354965" marR="462915" indent="-342900">
              <a:lnSpc>
                <a:spcPct val="100000"/>
              </a:lnSpc>
              <a:spcBef>
                <a:spcPts val="575"/>
              </a:spcBef>
              <a:buSzPct val="102083"/>
              <a:buFont typeface="Arial"/>
              <a:buChar char="•"/>
              <a:tabLst>
                <a:tab pos="354965"/>
                <a:tab pos="355600"/>
              </a:tabLst>
            </a:pPr>
            <a:r>
              <a:rPr u="none"/>
              <a:t>采用订货型(Make-to-Order)</a:t>
            </a:r>
            <a:r>
              <a:rPr u="none" spc="-5"/>
              <a:t>生产组织方式，制造中心采用</a:t>
            </a:r>
            <a:r>
              <a:rPr u="none" spc="-50"/>
              <a:t> </a:t>
            </a:r>
            <a:r>
              <a:rPr u="none"/>
              <a:t>JIT</a:t>
            </a:r>
            <a:r>
              <a:rPr u="none" spc="-5"/>
              <a:t>方式，目标是满足分销中心的安全库存；</a:t>
            </a:r>
          </a:p>
        </p:txBody>
      </p:sp>
      <p:sp>
        <p:nvSpPr>
          <p:cNvPr id="3" name="object 3"/>
          <p:cNvSpPr txBox="1">
            <a:spLocks noGrp="1"/>
          </p:cNvSpPr>
          <p:nvPr>
            <p:ph type="title"/>
          </p:nvPr>
        </p:nvSpPr>
        <p:spPr>
          <a:xfrm>
            <a:off x="650239" y="121991"/>
            <a:ext cx="4775835" cy="574040"/>
          </a:xfrm>
          <a:prstGeom prst="rect">
            <a:avLst/>
          </a:prstGeom>
        </p:spPr>
        <p:txBody>
          <a:bodyPr vert="horz" wrap="square" lIns="0" tIns="12700" rIns="0" bIns="0" rtlCol="0">
            <a:spAutoFit/>
          </a:bodyPr>
          <a:lstStyle/>
          <a:p>
            <a:pPr marL="12700">
              <a:lnSpc>
                <a:spcPct val="100000"/>
              </a:lnSpc>
              <a:spcBef>
                <a:spcPts val="100"/>
              </a:spcBef>
            </a:pPr>
            <a:r>
              <a:rPr sz="3600" spc="-5">
                <a:solidFill>
                  <a:srgbClr val="000000"/>
                </a:solidFill>
              </a:rPr>
              <a:t>案例：</a:t>
            </a:r>
            <a:r>
              <a:rPr sz="3600" spc="-10">
                <a:solidFill>
                  <a:srgbClr val="000000"/>
                </a:solidFill>
                <a:latin typeface="Arial"/>
                <a:cs typeface="Arial"/>
              </a:rPr>
              <a:t>HP</a:t>
            </a:r>
            <a:r>
              <a:rPr sz="3600" spc="-10">
                <a:solidFill>
                  <a:srgbClr val="000000"/>
                </a:solidFill>
              </a:rPr>
              <a:t>打印机供应链</a:t>
            </a:r>
            <a:endParaRPr sz="3600">
              <a:latin typeface="Arial"/>
              <a:cs typeface="Arial"/>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8739" y="32067"/>
            <a:ext cx="5511800" cy="574040"/>
          </a:xfrm>
          <a:prstGeom prst="rect">
            <a:avLst/>
          </a:prstGeom>
        </p:spPr>
        <p:txBody>
          <a:bodyPr vert="horz" wrap="square" lIns="0" tIns="12700" rIns="0" bIns="0" rtlCol="0">
            <a:spAutoFit/>
          </a:bodyPr>
          <a:lstStyle/>
          <a:p>
            <a:pPr marL="12700">
              <a:lnSpc>
                <a:spcPct val="100000"/>
              </a:lnSpc>
              <a:spcBef>
                <a:spcPts val="100"/>
              </a:spcBef>
            </a:pPr>
            <a:r>
              <a:rPr sz="3600" spc="-5"/>
              <a:t>惠普打印机以前的业务流程</a:t>
            </a:r>
            <a:endParaRPr sz="3600"/>
          </a:p>
        </p:txBody>
      </p:sp>
      <p:sp>
        <p:nvSpPr>
          <p:cNvPr id="3" name="object 3"/>
          <p:cNvSpPr/>
          <p:nvPr/>
        </p:nvSpPr>
        <p:spPr>
          <a:xfrm>
            <a:off x="304799" y="1142999"/>
            <a:ext cx="1219200" cy="457200"/>
          </a:xfrm>
          <a:custGeom>
            <a:rect l="l" t="t" r="r" b="b"/>
            <a:pathLst>
              <a:path w="1219200" h="457200">
                <a:moveTo>
                  <a:pt x="0" y="228600"/>
                </a:moveTo>
                <a:lnTo>
                  <a:pt x="14060" y="179560"/>
                </a:lnTo>
                <a:lnTo>
                  <a:pt x="54258" y="134185"/>
                </a:lnTo>
                <a:lnTo>
                  <a:pt x="117617" y="93591"/>
                </a:lnTo>
                <a:lnTo>
                  <a:pt x="157053" y="75436"/>
                </a:lnTo>
                <a:lnTo>
                  <a:pt x="201164" y="58895"/>
                </a:lnTo>
                <a:lnTo>
                  <a:pt x="249578" y="44106"/>
                </a:lnTo>
                <a:lnTo>
                  <a:pt x="301923" y="31210"/>
                </a:lnTo>
                <a:lnTo>
                  <a:pt x="357827" y="20346"/>
                </a:lnTo>
                <a:lnTo>
                  <a:pt x="416919" y="11654"/>
                </a:lnTo>
                <a:lnTo>
                  <a:pt x="478826" y="5272"/>
                </a:lnTo>
                <a:lnTo>
                  <a:pt x="543177" y="1341"/>
                </a:lnTo>
                <a:lnTo>
                  <a:pt x="609600" y="0"/>
                </a:lnTo>
                <a:lnTo>
                  <a:pt x="676022" y="1341"/>
                </a:lnTo>
                <a:lnTo>
                  <a:pt x="740373" y="5272"/>
                </a:lnTo>
                <a:lnTo>
                  <a:pt x="802280" y="11654"/>
                </a:lnTo>
                <a:lnTo>
                  <a:pt x="861372" y="20346"/>
                </a:lnTo>
                <a:lnTo>
                  <a:pt x="917276" y="31210"/>
                </a:lnTo>
                <a:lnTo>
                  <a:pt x="969621" y="44106"/>
                </a:lnTo>
                <a:lnTo>
                  <a:pt x="1018035" y="58894"/>
                </a:lnTo>
                <a:lnTo>
                  <a:pt x="1062146" y="75436"/>
                </a:lnTo>
                <a:lnTo>
                  <a:pt x="1101582" y="93591"/>
                </a:lnTo>
                <a:lnTo>
                  <a:pt x="1135971" y="113221"/>
                </a:lnTo>
                <a:lnTo>
                  <a:pt x="1188122" y="156344"/>
                </a:lnTo>
                <a:lnTo>
                  <a:pt x="1215622" y="203691"/>
                </a:lnTo>
                <a:lnTo>
                  <a:pt x="1219200" y="228599"/>
                </a:lnTo>
                <a:lnTo>
                  <a:pt x="1215622" y="253508"/>
                </a:lnTo>
                <a:lnTo>
                  <a:pt x="1205139" y="277639"/>
                </a:lnTo>
                <a:lnTo>
                  <a:pt x="1164942" y="323014"/>
                </a:lnTo>
                <a:lnTo>
                  <a:pt x="1101582" y="363608"/>
                </a:lnTo>
                <a:lnTo>
                  <a:pt x="1062146" y="381763"/>
                </a:lnTo>
                <a:lnTo>
                  <a:pt x="1018035" y="398304"/>
                </a:lnTo>
                <a:lnTo>
                  <a:pt x="969621" y="413093"/>
                </a:lnTo>
                <a:lnTo>
                  <a:pt x="917276" y="425989"/>
                </a:lnTo>
                <a:lnTo>
                  <a:pt x="861372" y="436853"/>
                </a:lnTo>
                <a:lnTo>
                  <a:pt x="802280" y="445545"/>
                </a:lnTo>
                <a:lnTo>
                  <a:pt x="740373" y="451927"/>
                </a:lnTo>
                <a:lnTo>
                  <a:pt x="676022" y="455858"/>
                </a:lnTo>
                <a:lnTo>
                  <a:pt x="609599" y="457199"/>
                </a:lnTo>
                <a:lnTo>
                  <a:pt x="543177" y="455858"/>
                </a:lnTo>
                <a:lnTo>
                  <a:pt x="478826" y="451927"/>
                </a:lnTo>
                <a:lnTo>
                  <a:pt x="416919" y="445545"/>
                </a:lnTo>
                <a:lnTo>
                  <a:pt x="357827" y="436853"/>
                </a:lnTo>
                <a:lnTo>
                  <a:pt x="301923" y="425989"/>
                </a:lnTo>
                <a:lnTo>
                  <a:pt x="249578" y="413093"/>
                </a:lnTo>
                <a:lnTo>
                  <a:pt x="201164" y="398304"/>
                </a:lnTo>
                <a:lnTo>
                  <a:pt x="157053" y="381763"/>
                </a:lnTo>
                <a:lnTo>
                  <a:pt x="117617" y="363608"/>
                </a:lnTo>
                <a:lnTo>
                  <a:pt x="83228" y="343978"/>
                </a:lnTo>
                <a:lnTo>
                  <a:pt x="31077" y="300855"/>
                </a:lnTo>
                <a:lnTo>
                  <a:pt x="3577" y="253508"/>
                </a:lnTo>
                <a:lnTo>
                  <a:pt x="0" y="228599"/>
                </a:lnTo>
                <a:close/>
              </a:path>
            </a:pathLst>
          </a:custGeom>
          <a:ln w="9525">
            <a:solidFill>
              <a:srgbClr val="000000"/>
            </a:solidFill>
          </a:ln>
        </p:spPr>
        <p:txBody>
          <a:bodyPr wrap="square" lIns="0" tIns="0" rIns="0" bIns="0" rtlCol="0"/>
          <a:lstStyle/>
          <a:p/>
        </p:txBody>
      </p:sp>
      <p:sp>
        <p:nvSpPr>
          <p:cNvPr id="4" name="object 4"/>
          <p:cNvSpPr txBox="1"/>
          <p:nvPr/>
        </p:nvSpPr>
        <p:spPr>
          <a:xfrm>
            <a:off x="444500" y="11855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供应商</a:t>
            </a:r>
            <a:endParaRPr sz="2400">
              <a:latin typeface="微软雅黑"/>
              <a:cs typeface="微软雅黑"/>
            </a:endParaRPr>
          </a:p>
        </p:txBody>
      </p:sp>
      <p:sp>
        <p:nvSpPr>
          <p:cNvPr id="5" name="object 5"/>
          <p:cNvSpPr/>
          <p:nvPr/>
        </p:nvSpPr>
        <p:spPr>
          <a:xfrm>
            <a:off x="0" y="2057399"/>
            <a:ext cx="1219200" cy="533400"/>
          </a:xfrm>
          <a:custGeom>
            <a:rect l="l" t="t" r="r" b="b"/>
            <a:pathLst>
              <a:path w="1219200" h="533400">
                <a:moveTo>
                  <a:pt x="0" y="266700"/>
                </a:moveTo>
                <a:lnTo>
                  <a:pt x="14060" y="209486"/>
                </a:lnTo>
                <a:lnTo>
                  <a:pt x="54258" y="156549"/>
                </a:lnTo>
                <a:lnTo>
                  <a:pt x="117617" y="109190"/>
                </a:lnTo>
                <a:lnTo>
                  <a:pt x="157053" y="88009"/>
                </a:lnTo>
                <a:lnTo>
                  <a:pt x="201164" y="68711"/>
                </a:lnTo>
                <a:lnTo>
                  <a:pt x="249578" y="51457"/>
                </a:lnTo>
                <a:lnTo>
                  <a:pt x="301923" y="36412"/>
                </a:lnTo>
                <a:lnTo>
                  <a:pt x="357827" y="23737"/>
                </a:lnTo>
                <a:lnTo>
                  <a:pt x="416919" y="13596"/>
                </a:lnTo>
                <a:lnTo>
                  <a:pt x="478826" y="6151"/>
                </a:lnTo>
                <a:lnTo>
                  <a:pt x="543177" y="1564"/>
                </a:lnTo>
                <a:lnTo>
                  <a:pt x="609600" y="0"/>
                </a:lnTo>
                <a:lnTo>
                  <a:pt x="676022" y="1564"/>
                </a:lnTo>
                <a:lnTo>
                  <a:pt x="740372" y="6151"/>
                </a:lnTo>
                <a:lnTo>
                  <a:pt x="802280" y="13596"/>
                </a:lnTo>
                <a:lnTo>
                  <a:pt x="861371" y="23737"/>
                </a:lnTo>
                <a:lnTo>
                  <a:pt x="917276" y="36412"/>
                </a:lnTo>
                <a:lnTo>
                  <a:pt x="969621" y="51457"/>
                </a:lnTo>
                <a:lnTo>
                  <a:pt x="1018035" y="68710"/>
                </a:lnTo>
                <a:lnTo>
                  <a:pt x="1062146" y="88009"/>
                </a:lnTo>
                <a:lnTo>
                  <a:pt x="1101582" y="109190"/>
                </a:lnTo>
                <a:lnTo>
                  <a:pt x="1135971" y="132091"/>
                </a:lnTo>
                <a:lnTo>
                  <a:pt x="1188121" y="182401"/>
                </a:lnTo>
                <a:lnTo>
                  <a:pt x="1215622" y="237639"/>
                </a:lnTo>
                <a:lnTo>
                  <a:pt x="1219199" y="266699"/>
                </a:lnTo>
                <a:lnTo>
                  <a:pt x="1215622" y="295759"/>
                </a:lnTo>
                <a:lnTo>
                  <a:pt x="1205139" y="323913"/>
                </a:lnTo>
                <a:lnTo>
                  <a:pt x="1164942" y="376850"/>
                </a:lnTo>
                <a:lnTo>
                  <a:pt x="1101582" y="424209"/>
                </a:lnTo>
                <a:lnTo>
                  <a:pt x="1062146" y="445390"/>
                </a:lnTo>
                <a:lnTo>
                  <a:pt x="1018035" y="464688"/>
                </a:lnTo>
                <a:lnTo>
                  <a:pt x="969621" y="481942"/>
                </a:lnTo>
                <a:lnTo>
                  <a:pt x="917276" y="496987"/>
                </a:lnTo>
                <a:lnTo>
                  <a:pt x="861372" y="509662"/>
                </a:lnTo>
                <a:lnTo>
                  <a:pt x="802280" y="519803"/>
                </a:lnTo>
                <a:lnTo>
                  <a:pt x="740373" y="527248"/>
                </a:lnTo>
                <a:lnTo>
                  <a:pt x="676022" y="531834"/>
                </a:lnTo>
                <a:lnTo>
                  <a:pt x="609600" y="533399"/>
                </a:lnTo>
                <a:lnTo>
                  <a:pt x="543177" y="531834"/>
                </a:lnTo>
                <a:lnTo>
                  <a:pt x="478826" y="527248"/>
                </a:lnTo>
                <a:lnTo>
                  <a:pt x="416919" y="519803"/>
                </a:lnTo>
                <a:lnTo>
                  <a:pt x="357827" y="509661"/>
                </a:lnTo>
                <a:lnTo>
                  <a:pt x="301923" y="496987"/>
                </a:lnTo>
                <a:lnTo>
                  <a:pt x="249578" y="481942"/>
                </a:lnTo>
                <a:lnTo>
                  <a:pt x="201164" y="464688"/>
                </a:lnTo>
                <a:lnTo>
                  <a:pt x="157053" y="445390"/>
                </a:lnTo>
                <a:lnTo>
                  <a:pt x="117617" y="424209"/>
                </a:lnTo>
                <a:lnTo>
                  <a:pt x="83228" y="401308"/>
                </a:lnTo>
                <a:lnTo>
                  <a:pt x="31077" y="350997"/>
                </a:lnTo>
                <a:lnTo>
                  <a:pt x="3577" y="295759"/>
                </a:lnTo>
                <a:lnTo>
                  <a:pt x="0" y="266699"/>
                </a:lnTo>
                <a:close/>
              </a:path>
            </a:pathLst>
          </a:custGeom>
          <a:ln w="9524">
            <a:solidFill>
              <a:srgbClr val="000000"/>
            </a:solidFill>
          </a:ln>
        </p:spPr>
        <p:txBody>
          <a:bodyPr wrap="square" lIns="0" tIns="0" rIns="0" bIns="0" rtlCol="0"/>
          <a:lstStyle/>
          <a:p/>
        </p:txBody>
      </p:sp>
      <p:sp>
        <p:nvSpPr>
          <p:cNvPr id="6" name="object 6"/>
          <p:cNvSpPr txBox="1"/>
          <p:nvPr/>
        </p:nvSpPr>
        <p:spPr>
          <a:xfrm>
            <a:off x="139700" y="21380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供应商</a:t>
            </a:r>
            <a:endParaRPr sz="2400">
              <a:latin typeface="微软雅黑"/>
              <a:cs typeface="微软雅黑"/>
            </a:endParaRPr>
          </a:p>
        </p:txBody>
      </p:sp>
      <p:sp>
        <p:nvSpPr>
          <p:cNvPr id="7" name="object 7"/>
          <p:cNvSpPr/>
          <p:nvPr/>
        </p:nvSpPr>
        <p:spPr>
          <a:xfrm>
            <a:off x="0" y="3276599"/>
            <a:ext cx="1295400" cy="533400"/>
          </a:xfrm>
          <a:custGeom>
            <a:rect l="l" t="t" r="r" b="b"/>
            <a:pathLst>
              <a:path w="1295400" h="533400">
                <a:moveTo>
                  <a:pt x="0" y="266700"/>
                </a:moveTo>
                <a:lnTo>
                  <a:pt x="13159" y="212950"/>
                </a:lnTo>
                <a:lnTo>
                  <a:pt x="50899" y="162888"/>
                </a:lnTo>
                <a:lnTo>
                  <a:pt x="110617" y="117585"/>
                </a:lnTo>
                <a:lnTo>
                  <a:pt x="147903" y="97054"/>
                </a:lnTo>
                <a:lnTo>
                  <a:pt x="189707" y="78114"/>
                </a:lnTo>
                <a:lnTo>
                  <a:pt x="235702" y="60901"/>
                </a:lnTo>
                <a:lnTo>
                  <a:pt x="285564" y="45548"/>
                </a:lnTo>
                <a:lnTo>
                  <a:pt x="338967" y="32189"/>
                </a:lnTo>
                <a:lnTo>
                  <a:pt x="395586" y="20958"/>
                </a:lnTo>
                <a:lnTo>
                  <a:pt x="455093" y="11990"/>
                </a:lnTo>
                <a:lnTo>
                  <a:pt x="517165" y="5418"/>
                </a:lnTo>
                <a:lnTo>
                  <a:pt x="581476" y="1377"/>
                </a:lnTo>
                <a:lnTo>
                  <a:pt x="647700" y="0"/>
                </a:lnTo>
                <a:lnTo>
                  <a:pt x="713923" y="1376"/>
                </a:lnTo>
                <a:lnTo>
                  <a:pt x="778233" y="5418"/>
                </a:lnTo>
                <a:lnTo>
                  <a:pt x="840305" y="11990"/>
                </a:lnTo>
                <a:lnTo>
                  <a:pt x="899813" y="20958"/>
                </a:lnTo>
                <a:lnTo>
                  <a:pt x="956431" y="32188"/>
                </a:lnTo>
                <a:lnTo>
                  <a:pt x="1009834" y="45547"/>
                </a:lnTo>
                <a:lnTo>
                  <a:pt x="1059696" y="60900"/>
                </a:lnTo>
                <a:lnTo>
                  <a:pt x="1105692" y="78114"/>
                </a:lnTo>
                <a:lnTo>
                  <a:pt x="1147496" y="97053"/>
                </a:lnTo>
                <a:lnTo>
                  <a:pt x="1184782" y="117585"/>
                </a:lnTo>
                <a:lnTo>
                  <a:pt x="1217225" y="139574"/>
                </a:lnTo>
                <a:lnTo>
                  <a:pt x="1266280" y="187391"/>
                </a:lnTo>
                <a:lnTo>
                  <a:pt x="1292055" y="239431"/>
                </a:lnTo>
                <a:lnTo>
                  <a:pt x="1295399" y="266699"/>
                </a:lnTo>
                <a:lnTo>
                  <a:pt x="1292055" y="293968"/>
                </a:lnTo>
                <a:lnTo>
                  <a:pt x="1282240" y="320449"/>
                </a:lnTo>
                <a:lnTo>
                  <a:pt x="1244500" y="370511"/>
                </a:lnTo>
                <a:lnTo>
                  <a:pt x="1184782" y="415814"/>
                </a:lnTo>
                <a:lnTo>
                  <a:pt x="1147496" y="436345"/>
                </a:lnTo>
                <a:lnTo>
                  <a:pt x="1105692" y="455285"/>
                </a:lnTo>
                <a:lnTo>
                  <a:pt x="1059697" y="472498"/>
                </a:lnTo>
                <a:lnTo>
                  <a:pt x="1009835" y="487851"/>
                </a:lnTo>
                <a:lnTo>
                  <a:pt x="956432" y="501210"/>
                </a:lnTo>
                <a:lnTo>
                  <a:pt x="899813" y="512441"/>
                </a:lnTo>
                <a:lnTo>
                  <a:pt x="840306" y="521409"/>
                </a:lnTo>
                <a:lnTo>
                  <a:pt x="778234" y="527981"/>
                </a:lnTo>
                <a:lnTo>
                  <a:pt x="713923" y="532022"/>
                </a:lnTo>
                <a:lnTo>
                  <a:pt x="647700" y="533399"/>
                </a:lnTo>
                <a:lnTo>
                  <a:pt x="581476" y="532022"/>
                </a:lnTo>
                <a:lnTo>
                  <a:pt x="517166" y="527980"/>
                </a:lnTo>
                <a:lnTo>
                  <a:pt x="455094" y="521409"/>
                </a:lnTo>
                <a:lnTo>
                  <a:pt x="395586" y="512440"/>
                </a:lnTo>
                <a:lnTo>
                  <a:pt x="338968" y="501210"/>
                </a:lnTo>
                <a:lnTo>
                  <a:pt x="285565" y="487851"/>
                </a:lnTo>
                <a:lnTo>
                  <a:pt x="235702" y="472498"/>
                </a:lnTo>
                <a:lnTo>
                  <a:pt x="189707" y="455284"/>
                </a:lnTo>
                <a:lnTo>
                  <a:pt x="147903" y="436345"/>
                </a:lnTo>
                <a:lnTo>
                  <a:pt x="110617" y="415813"/>
                </a:lnTo>
                <a:lnTo>
                  <a:pt x="78174" y="393824"/>
                </a:lnTo>
                <a:lnTo>
                  <a:pt x="29119" y="346007"/>
                </a:lnTo>
                <a:lnTo>
                  <a:pt x="3344" y="293968"/>
                </a:lnTo>
                <a:lnTo>
                  <a:pt x="0" y="266699"/>
                </a:lnTo>
                <a:close/>
              </a:path>
            </a:pathLst>
          </a:custGeom>
          <a:ln w="9525">
            <a:solidFill>
              <a:srgbClr val="000000"/>
            </a:solidFill>
          </a:ln>
        </p:spPr>
        <p:txBody>
          <a:bodyPr wrap="square" lIns="0" tIns="0" rIns="0" bIns="0" rtlCol="0"/>
          <a:lstStyle/>
          <a:p/>
        </p:txBody>
      </p:sp>
      <p:sp>
        <p:nvSpPr>
          <p:cNvPr id="8" name="object 8"/>
          <p:cNvSpPr txBox="1"/>
          <p:nvPr/>
        </p:nvSpPr>
        <p:spPr>
          <a:xfrm>
            <a:off x="177800" y="33572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供应商</a:t>
            </a:r>
            <a:endParaRPr sz="2400">
              <a:latin typeface="微软雅黑"/>
              <a:cs typeface="微软雅黑"/>
            </a:endParaRPr>
          </a:p>
        </p:txBody>
      </p:sp>
      <p:sp>
        <p:nvSpPr>
          <p:cNvPr id="9" name="object 9"/>
          <p:cNvSpPr/>
          <p:nvPr/>
        </p:nvSpPr>
        <p:spPr>
          <a:xfrm>
            <a:off x="380999" y="4495799"/>
            <a:ext cx="1219200" cy="381000"/>
          </a:xfrm>
          <a:custGeom>
            <a:rect l="l" t="t" r="r" b="b"/>
            <a:pathLst>
              <a:path w="1219200" h="381000">
                <a:moveTo>
                  <a:pt x="0" y="190500"/>
                </a:moveTo>
                <a:lnTo>
                  <a:pt x="16100" y="146820"/>
                </a:lnTo>
                <a:lnTo>
                  <a:pt x="61960" y="106723"/>
                </a:lnTo>
                <a:lnTo>
                  <a:pt x="133922" y="71352"/>
                </a:lnTo>
                <a:lnTo>
                  <a:pt x="178548" y="55796"/>
                </a:lnTo>
                <a:lnTo>
                  <a:pt x="228326" y="41851"/>
                </a:lnTo>
                <a:lnTo>
                  <a:pt x="282800" y="29658"/>
                </a:lnTo>
                <a:lnTo>
                  <a:pt x="341513" y="19362"/>
                </a:lnTo>
                <a:lnTo>
                  <a:pt x="404007" y="11106"/>
                </a:lnTo>
                <a:lnTo>
                  <a:pt x="469824" y="5031"/>
                </a:lnTo>
                <a:lnTo>
                  <a:pt x="538507" y="1281"/>
                </a:lnTo>
                <a:lnTo>
                  <a:pt x="609600" y="0"/>
                </a:lnTo>
                <a:lnTo>
                  <a:pt x="680691" y="1281"/>
                </a:lnTo>
                <a:lnTo>
                  <a:pt x="749375" y="5031"/>
                </a:lnTo>
                <a:lnTo>
                  <a:pt x="815192" y="11105"/>
                </a:lnTo>
                <a:lnTo>
                  <a:pt x="877686" y="19362"/>
                </a:lnTo>
                <a:lnTo>
                  <a:pt x="936398" y="29658"/>
                </a:lnTo>
                <a:lnTo>
                  <a:pt x="990873" y="41850"/>
                </a:lnTo>
                <a:lnTo>
                  <a:pt x="1040651" y="55795"/>
                </a:lnTo>
                <a:lnTo>
                  <a:pt x="1085277" y="71351"/>
                </a:lnTo>
                <a:lnTo>
                  <a:pt x="1124292" y="88374"/>
                </a:lnTo>
                <a:lnTo>
                  <a:pt x="1183660" y="126251"/>
                </a:lnTo>
                <a:lnTo>
                  <a:pt x="1215098" y="168283"/>
                </a:lnTo>
                <a:lnTo>
                  <a:pt x="1219200" y="190499"/>
                </a:lnTo>
                <a:lnTo>
                  <a:pt x="1215098" y="212715"/>
                </a:lnTo>
                <a:lnTo>
                  <a:pt x="1203099" y="234179"/>
                </a:lnTo>
                <a:lnTo>
                  <a:pt x="1157239" y="274276"/>
                </a:lnTo>
                <a:lnTo>
                  <a:pt x="1085277" y="309647"/>
                </a:lnTo>
                <a:lnTo>
                  <a:pt x="1040652" y="325203"/>
                </a:lnTo>
                <a:lnTo>
                  <a:pt x="990873" y="339148"/>
                </a:lnTo>
                <a:lnTo>
                  <a:pt x="936399" y="351341"/>
                </a:lnTo>
                <a:lnTo>
                  <a:pt x="877686" y="361636"/>
                </a:lnTo>
                <a:lnTo>
                  <a:pt x="815192" y="369893"/>
                </a:lnTo>
                <a:lnTo>
                  <a:pt x="749375" y="375968"/>
                </a:lnTo>
                <a:lnTo>
                  <a:pt x="680692" y="379717"/>
                </a:lnTo>
                <a:lnTo>
                  <a:pt x="609599" y="380999"/>
                </a:lnTo>
                <a:lnTo>
                  <a:pt x="538508" y="379717"/>
                </a:lnTo>
                <a:lnTo>
                  <a:pt x="469824" y="375968"/>
                </a:lnTo>
                <a:lnTo>
                  <a:pt x="404007" y="369893"/>
                </a:lnTo>
                <a:lnTo>
                  <a:pt x="341513" y="361636"/>
                </a:lnTo>
                <a:lnTo>
                  <a:pt x="282800" y="351340"/>
                </a:lnTo>
                <a:lnTo>
                  <a:pt x="228326" y="339148"/>
                </a:lnTo>
                <a:lnTo>
                  <a:pt x="178547" y="325203"/>
                </a:lnTo>
                <a:lnTo>
                  <a:pt x="133922" y="309647"/>
                </a:lnTo>
                <a:lnTo>
                  <a:pt x="94907" y="292624"/>
                </a:lnTo>
                <a:lnTo>
                  <a:pt x="35538" y="254747"/>
                </a:lnTo>
                <a:lnTo>
                  <a:pt x="4101" y="212715"/>
                </a:lnTo>
                <a:lnTo>
                  <a:pt x="0" y="190499"/>
                </a:lnTo>
                <a:close/>
              </a:path>
            </a:pathLst>
          </a:custGeom>
          <a:ln w="9524">
            <a:solidFill>
              <a:srgbClr val="000000"/>
            </a:solidFill>
          </a:ln>
        </p:spPr>
        <p:txBody>
          <a:bodyPr wrap="square" lIns="0" tIns="0" rIns="0" bIns="0" rtlCol="0"/>
          <a:lstStyle/>
          <a:p/>
        </p:txBody>
      </p:sp>
      <p:sp>
        <p:nvSpPr>
          <p:cNvPr id="10" name="object 10"/>
          <p:cNvSpPr txBox="1"/>
          <p:nvPr/>
        </p:nvSpPr>
        <p:spPr>
          <a:xfrm>
            <a:off x="673100" y="4482300"/>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latin typeface="Arial"/>
                <a:cs typeface="Arial"/>
              </a:rPr>
              <a:t>……</a:t>
            </a:r>
            <a:endParaRPr sz="2400">
              <a:latin typeface="Arial"/>
              <a:cs typeface="Arial"/>
            </a:endParaRPr>
          </a:p>
        </p:txBody>
      </p:sp>
      <p:sp>
        <p:nvSpPr>
          <p:cNvPr id="11" name="object 11"/>
          <p:cNvSpPr/>
          <p:nvPr/>
        </p:nvSpPr>
        <p:spPr>
          <a:xfrm>
            <a:off x="1214413" y="2667000"/>
            <a:ext cx="1300480" cy="533400"/>
          </a:xfrm>
          <a:custGeom>
            <a:rect l="l" t="t" r="r" b="b"/>
            <a:pathLst>
              <a:path w="1300480" h="533400">
                <a:moveTo>
                  <a:pt x="0" y="0"/>
                </a:moveTo>
                <a:lnTo>
                  <a:pt x="1300185" y="0"/>
                </a:lnTo>
                <a:lnTo>
                  <a:pt x="1300185" y="533400"/>
                </a:lnTo>
                <a:lnTo>
                  <a:pt x="0" y="533400"/>
                </a:lnTo>
                <a:lnTo>
                  <a:pt x="0" y="0"/>
                </a:lnTo>
                <a:close/>
              </a:path>
            </a:pathLst>
          </a:custGeom>
          <a:ln w="9525">
            <a:solidFill>
              <a:srgbClr val="000000"/>
            </a:solidFill>
          </a:ln>
        </p:spPr>
        <p:txBody>
          <a:bodyPr wrap="square" lIns="0" tIns="0" rIns="0" bIns="0" rtlCol="0"/>
          <a:lstStyle/>
          <a:p/>
        </p:txBody>
      </p:sp>
      <p:sp>
        <p:nvSpPr>
          <p:cNvPr id="12" name="object 12"/>
          <p:cNvSpPr txBox="1"/>
          <p:nvPr/>
        </p:nvSpPr>
        <p:spPr>
          <a:xfrm>
            <a:off x="1242207" y="2747645"/>
            <a:ext cx="1244600" cy="391160"/>
          </a:xfrm>
          <a:prstGeom prst="rect">
            <a:avLst/>
          </a:prstGeom>
        </p:spPr>
        <p:txBody>
          <a:bodyPr vert="horz" wrap="square" lIns="0" tIns="12700" rIns="0" bIns="0" rtlCol="0">
            <a:spAutoFit/>
          </a:bodyPr>
          <a:lstStyle/>
          <a:p>
            <a:pPr marL="12700">
              <a:lnSpc>
                <a:spcPct val="100000"/>
              </a:lnSpc>
              <a:spcBef>
                <a:spcPts val="100"/>
              </a:spcBef>
            </a:pPr>
            <a:r>
              <a:rPr sz="2400" b="1" spc="-15">
                <a:latin typeface="微软雅黑"/>
                <a:cs typeface="微软雅黑"/>
              </a:rPr>
              <a:t>制造中心</a:t>
            </a:r>
            <a:endParaRPr sz="2400">
              <a:latin typeface="微软雅黑"/>
              <a:cs typeface="微软雅黑"/>
            </a:endParaRPr>
          </a:p>
        </p:txBody>
      </p:sp>
      <p:sp>
        <p:nvSpPr>
          <p:cNvPr id="13" name="object 13"/>
          <p:cNvSpPr/>
          <p:nvPr/>
        </p:nvSpPr>
        <p:spPr>
          <a:xfrm>
            <a:off x="4267200" y="1447800"/>
            <a:ext cx="1877060" cy="533400"/>
          </a:xfrm>
          <a:custGeom>
            <a:rect l="l" t="t" r="r" b="b"/>
            <a:pathLst>
              <a:path w="1877060" h="533400">
                <a:moveTo>
                  <a:pt x="0" y="0"/>
                </a:moveTo>
                <a:lnTo>
                  <a:pt x="1876435" y="0"/>
                </a:lnTo>
                <a:lnTo>
                  <a:pt x="1876435" y="533400"/>
                </a:lnTo>
                <a:lnTo>
                  <a:pt x="0" y="533400"/>
                </a:lnTo>
                <a:lnTo>
                  <a:pt x="0" y="0"/>
                </a:lnTo>
                <a:close/>
              </a:path>
            </a:pathLst>
          </a:custGeom>
          <a:ln w="9525">
            <a:solidFill>
              <a:srgbClr val="000000"/>
            </a:solidFill>
          </a:ln>
        </p:spPr>
        <p:txBody>
          <a:bodyPr wrap="square" lIns="0" tIns="0" rIns="0" bIns="0" rtlCol="0"/>
          <a:lstStyle/>
          <a:p/>
        </p:txBody>
      </p:sp>
      <p:sp>
        <p:nvSpPr>
          <p:cNvPr id="14" name="object 14"/>
          <p:cNvSpPr txBox="1"/>
          <p:nvPr/>
        </p:nvSpPr>
        <p:spPr>
          <a:xfrm>
            <a:off x="4278318" y="1528445"/>
            <a:ext cx="18542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亚洲分销中心</a:t>
            </a:r>
            <a:endParaRPr sz="2400">
              <a:latin typeface="微软雅黑"/>
              <a:cs typeface="微软雅黑"/>
            </a:endParaRPr>
          </a:p>
        </p:txBody>
      </p:sp>
      <p:sp>
        <p:nvSpPr>
          <p:cNvPr id="15" name="object 15"/>
          <p:cNvSpPr txBox="1"/>
          <p:nvPr/>
        </p:nvSpPr>
        <p:spPr>
          <a:xfrm>
            <a:off x="4267200" y="2743200"/>
            <a:ext cx="1877060" cy="533400"/>
          </a:xfrm>
          <a:prstGeom prst="rect">
            <a:avLst/>
          </a:prstGeom>
          <a:ln w="9525">
            <a:solidFill>
              <a:srgbClr val="000000"/>
            </a:solidFill>
          </a:ln>
        </p:spPr>
        <p:txBody>
          <a:bodyPr vert="horz" wrap="square" lIns="0" tIns="93345" rIns="0" bIns="0" rtlCol="0">
            <a:spAutoFit/>
          </a:bodyPr>
          <a:lstStyle/>
          <a:p>
            <a:pPr marL="23495">
              <a:lnSpc>
                <a:spcPct val="100000"/>
              </a:lnSpc>
              <a:spcBef>
                <a:spcPts val="735"/>
              </a:spcBef>
            </a:pPr>
            <a:r>
              <a:rPr sz="2400" b="1" spc="-10">
                <a:latin typeface="微软雅黑"/>
                <a:cs typeface="微软雅黑"/>
              </a:rPr>
              <a:t>美国分销中心</a:t>
            </a:r>
            <a:endParaRPr sz="2400">
              <a:latin typeface="微软雅黑"/>
              <a:cs typeface="微软雅黑"/>
            </a:endParaRPr>
          </a:p>
        </p:txBody>
      </p:sp>
      <p:sp>
        <p:nvSpPr>
          <p:cNvPr id="16" name="object 16"/>
          <p:cNvSpPr txBox="1"/>
          <p:nvPr/>
        </p:nvSpPr>
        <p:spPr>
          <a:xfrm>
            <a:off x="4343400" y="4038600"/>
            <a:ext cx="1943735" cy="533400"/>
          </a:xfrm>
          <a:prstGeom prst="rect">
            <a:avLst/>
          </a:prstGeom>
          <a:ln w="9525">
            <a:solidFill>
              <a:srgbClr val="000000"/>
            </a:solidFill>
          </a:ln>
        </p:spPr>
        <p:txBody>
          <a:bodyPr vert="horz" wrap="square" lIns="0" tIns="93345" rIns="0" bIns="0" rtlCol="0">
            <a:spAutoFit/>
          </a:bodyPr>
          <a:lstStyle/>
          <a:p>
            <a:pPr marL="57150">
              <a:lnSpc>
                <a:spcPct val="100000"/>
              </a:lnSpc>
              <a:spcBef>
                <a:spcPts val="735"/>
              </a:spcBef>
            </a:pPr>
            <a:r>
              <a:rPr sz="2400" b="1" spc="-10">
                <a:latin typeface="微软雅黑"/>
                <a:cs typeface="微软雅黑"/>
              </a:rPr>
              <a:t>欧洲分销中心</a:t>
            </a:r>
            <a:endParaRPr sz="2400">
              <a:latin typeface="微软雅黑"/>
              <a:cs typeface="微软雅黑"/>
            </a:endParaRPr>
          </a:p>
        </p:txBody>
      </p:sp>
      <p:sp>
        <p:nvSpPr>
          <p:cNvPr id="17" name="object 17"/>
          <p:cNvSpPr/>
          <p:nvPr/>
        </p:nvSpPr>
        <p:spPr>
          <a:xfrm>
            <a:off x="6500824" y="1071545"/>
            <a:ext cx="1219200" cy="457200"/>
          </a:xfrm>
          <a:custGeom>
            <a:rect l="l" t="t" r="r" b="b"/>
            <a:pathLst>
              <a:path w="1219200" h="457200">
                <a:moveTo>
                  <a:pt x="1" y="228600"/>
                </a:moveTo>
                <a:lnTo>
                  <a:pt x="14061" y="179560"/>
                </a:lnTo>
                <a:lnTo>
                  <a:pt x="54258" y="134185"/>
                </a:lnTo>
                <a:lnTo>
                  <a:pt x="117618" y="93591"/>
                </a:lnTo>
                <a:lnTo>
                  <a:pt x="157054" y="75436"/>
                </a:lnTo>
                <a:lnTo>
                  <a:pt x="201165" y="58895"/>
                </a:lnTo>
                <a:lnTo>
                  <a:pt x="249578" y="44106"/>
                </a:lnTo>
                <a:lnTo>
                  <a:pt x="301923" y="31210"/>
                </a:lnTo>
                <a:lnTo>
                  <a:pt x="357828" y="20346"/>
                </a:lnTo>
                <a:lnTo>
                  <a:pt x="416919" y="11654"/>
                </a:lnTo>
                <a:lnTo>
                  <a:pt x="478827" y="5272"/>
                </a:lnTo>
                <a:lnTo>
                  <a:pt x="543178" y="1341"/>
                </a:lnTo>
                <a:lnTo>
                  <a:pt x="609600" y="0"/>
                </a:lnTo>
                <a:lnTo>
                  <a:pt x="676022" y="1341"/>
                </a:lnTo>
                <a:lnTo>
                  <a:pt x="740373" y="5272"/>
                </a:lnTo>
                <a:lnTo>
                  <a:pt x="802280" y="11654"/>
                </a:lnTo>
                <a:lnTo>
                  <a:pt x="861372" y="20346"/>
                </a:lnTo>
                <a:lnTo>
                  <a:pt x="917276" y="31210"/>
                </a:lnTo>
                <a:lnTo>
                  <a:pt x="969621" y="44106"/>
                </a:lnTo>
                <a:lnTo>
                  <a:pt x="1018035" y="58894"/>
                </a:lnTo>
                <a:lnTo>
                  <a:pt x="1062146" y="75436"/>
                </a:lnTo>
                <a:lnTo>
                  <a:pt x="1101582" y="93591"/>
                </a:lnTo>
                <a:lnTo>
                  <a:pt x="1135971" y="113221"/>
                </a:lnTo>
                <a:lnTo>
                  <a:pt x="1188122" y="156344"/>
                </a:lnTo>
                <a:lnTo>
                  <a:pt x="1215622" y="203691"/>
                </a:lnTo>
                <a:lnTo>
                  <a:pt x="1219200" y="228599"/>
                </a:lnTo>
                <a:lnTo>
                  <a:pt x="1215622" y="253508"/>
                </a:lnTo>
                <a:lnTo>
                  <a:pt x="1205138" y="277639"/>
                </a:lnTo>
                <a:lnTo>
                  <a:pt x="1164941" y="323014"/>
                </a:lnTo>
                <a:lnTo>
                  <a:pt x="1101581" y="363608"/>
                </a:lnTo>
                <a:lnTo>
                  <a:pt x="1062146" y="381763"/>
                </a:lnTo>
                <a:lnTo>
                  <a:pt x="1018035" y="398304"/>
                </a:lnTo>
                <a:lnTo>
                  <a:pt x="969621" y="413093"/>
                </a:lnTo>
                <a:lnTo>
                  <a:pt x="917276" y="425989"/>
                </a:lnTo>
                <a:lnTo>
                  <a:pt x="861372" y="436853"/>
                </a:lnTo>
                <a:lnTo>
                  <a:pt x="802280" y="445545"/>
                </a:lnTo>
                <a:lnTo>
                  <a:pt x="740373" y="451927"/>
                </a:lnTo>
                <a:lnTo>
                  <a:pt x="676022" y="455858"/>
                </a:lnTo>
                <a:lnTo>
                  <a:pt x="609600" y="457199"/>
                </a:lnTo>
                <a:lnTo>
                  <a:pt x="543177" y="455858"/>
                </a:lnTo>
                <a:lnTo>
                  <a:pt x="478826" y="451927"/>
                </a:lnTo>
                <a:lnTo>
                  <a:pt x="416919" y="445545"/>
                </a:lnTo>
                <a:lnTo>
                  <a:pt x="357827" y="436853"/>
                </a:lnTo>
                <a:lnTo>
                  <a:pt x="301923" y="425989"/>
                </a:lnTo>
                <a:lnTo>
                  <a:pt x="249578" y="413093"/>
                </a:lnTo>
                <a:lnTo>
                  <a:pt x="201164" y="398304"/>
                </a:lnTo>
                <a:lnTo>
                  <a:pt x="157053" y="381763"/>
                </a:lnTo>
                <a:lnTo>
                  <a:pt x="117617" y="363608"/>
                </a:lnTo>
                <a:lnTo>
                  <a:pt x="83228" y="343978"/>
                </a:lnTo>
                <a:lnTo>
                  <a:pt x="31077" y="300855"/>
                </a:lnTo>
                <a:lnTo>
                  <a:pt x="3577" y="253508"/>
                </a:lnTo>
                <a:lnTo>
                  <a:pt x="0" y="228599"/>
                </a:lnTo>
                <a:close/>
              </a:path>
            </a:pathLst>
          </a:custGeom>
          <a:ln w="9525">
            <a:solidFill>
              <a:srgbClr val="000000"/>
            </a:solidFill>
          </a:ln>
        </p:spPr>
        <p:txBody>
          <a:bodyPr wrap="square" lIns="0" tIns="0" rIns="0" bIns="0" rtlCol="0"/>
          <a:lstStyle/>
          <a:p/>
        </p:txBody>
      </p:sp>
      <p:sp>
        <p:nvSpPr>
          <p:cNvPr id="18" name="object 18"/>
          <p:cNvSpPr txBox="1"/>
          <p:nvPr/>
        </p:nvSpPr>
        <p:spPr>
          <a:xfrm>
            <a:off x="6640526" y="11140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19" name="object 19"/>
          <p:cNvSpPr/>
          <p:nvPr/>
        </p:nvSpPr>
        <p:spPr>
          <a:xfrm>
            <a:off x="6500824" y="1757345"/>
            <a:ext cx="1219200" cy="457200"/>
          </a:xfrm>
          <a:custGeom>
            <a:rect l="l" t="t" r="r" b="b"/>
            <a:pathLst>
              <a:path w="1219200" h="457200">
                <a:moveTo>
                  <a:pt x="1" y="228600"/>
                </a:moveTo>
                <a:lnTo>
                  <a:pt x="14061" y="179560"/>
                </a:lnTo>
                <a:lnTo>
                  <a:pt x="54258" y="134185"/>
                </a:lnTo>
                <a:lnTo>
                  <a:pt x="117618" y="93592"/>
                </a:lnTo>
                <a:lnTo>
                  <a:pt x="157054" y="75436"/>
                </a:lnTo>
                <a:lnTo>
                  <a:pt x="201165" y="58895"/>
                </a:lnTo>
                <a:lnTo>
                  <a:pt x="249578" y="44106"/>
                </a:lnTo>
                <a:lnTo>
                  <a:pt x="301923" y="31210"/>
                </a:lnTo>
                <a:lnTo>
                  <a:pt x="357828" y="20346"/>
                </a:lnTo>
                <a:lnTo>
                  <a:pt x="416919" y="11654"/>
                </a:lnTo>
                <a:lnTo>
                  <a:pt x="478827" y="5272"/>
                </a:lnTo>
                <a:lnTo>
                  <a:pt x="543178" y="1341"/>
                </a:lnTo>
                <a:lnTo>
                  <a:pt x="609600" y="0"/>
                </a:lnTo>
                <a:lnTo>
                  <a:pt x="676022" y="1341"/>
                </a:lnTo>
                <a:lnTo>
                  <a:pt x="740373" y="5272"/>
                </a:lnTo>
                <a:lnTo>
                  <a:pt x="802280" y="11654"/>
                </a:lnTo>
                <a:lnTo>
                  <a:pt x="861372" y="20346"/>
                </a:lnTo>
                <a:lnTo>
                  <a:pt x="917276" y="31210"/>
                </a:lnTo>
                <a:lnTo>
                  <a:pt x="969621" y="44106"/>
                </a:lnTo>
                <a:lnTo>
                  <a:pt x="1018035" y="58894"/>
                </a:lnTo>
                <a:lnTo>
                  <a:pt x="1062146" y="75436"/>
                </a:lnTo>
                <a:lnTo>
                  <a:pt x="1101582" y="93591"/>
                </a:lnTo>
                <a:lnTo>
                  <a:pt x="1135971" y="113220"/>
                </a:lnTo>
                <a:lnTo>
                  <a:pt x="1188122" y="156344"/>
                </a:lnTo>
                <a:lnTo>
                  <a:pt x="1215622" y="203691"/>
                </a:lnTo>
                <a:lnTo>
                  <a:pt x="1219200" y="228599"/>
                </a:lnTo>
                <a:lnTo>
                  <a:pt x="1215622" y="253508"/>
                </a:lnTo>
                <a:lnTo>
                  <a:pt x="1205138" y="277639"/>
                </a:lnTo>
                <a:lnTo>
                  <a:pt x="1164941" y="323014"/>
                </a:lnTo>
                <a:lnTo>
                  <a:pt x="1101581" y="363608"/>
                </a:lnTo>
                <a:lnTo>
                  <a:pt x="1062146" y="381763"/>
                </a:lnTo>
                <a:lnTo>
                  <a:pt x="1018035" y="398304"/>
                </a:lnTo>
                <a:lnTo>
                  <a:pt x="969621" y="413093"/>
                </a:lnTo>
                <a:lnTo>
                  <a:pt x="917276" y="425989"/>
                </a:lnTo>
                <a:lnTo>
                  <a:pt x="861372" y="436853"/>
                </a:lnTo>
                <a:lnTo>
                  <a:pt x="802280" y="445545"/>
                </a:lnTo>
                <a:lnTo>
                  <a:pt x="740373" y="451927"/>
                </a:lnTo>
                <a:lnTo>
                  <a:pt x="676022" y="455858"/>
                </a:lnTo>
                <a:lnTo>
                  <a:pt x="609600" y="457199"/>
                </a:lnTo>
                <a:lnTo>
                  <a:pt x="543177" y="455858"/>
                </a:lnTo>
                <a:lnTo>
                  <a:pt x="478826" y="451927"/>
                </a:lnTo>
                <a:lnTo>
                  <a:pt x="416919" y="445545"/>
                </a:lnTo>
                <a:lnTo>
                  <a:pt x="357827" y="436853"/>
                </a:lnTo>
                <a:lnTo>
                  <a:pt x="301923" y="425989"/>
                </a:lnTo>
                <a:lnTo>
                  <a:pt x="249578" y="413093"/>
                </a:lnTo>
                <a:lnTo>
                  <a:pt x="201164" y="398304"/>
                </a:lnTo>
                <a:lnTo>
                  <a:pt x="157053" y="381763"/>
                </a:lnTo>
                <a:lnTo>
                  <a:pt x="117617" y="363608"/>
                </a:lnTo>
                <a:lnTo>
                  <a:pt x="83228" y="343978"/>
                </a:lnTo>
                <a:lnTo>
                  <a:pt x="31077" y="300855"/>
                </a:lnTo>
                <a:lnTo>
                  <a:pt x="3577" y="253508"/>
                </a:lnTo>
                <a:lnTo>
                  <a:pt x="0" y="228599"/>
                </a:lnTo>
                <a:close/>
              </a:path>
            </a:pathLst>
          </a:custGeom>
          <a:ln w="9524">
            <a:solidFill>
              <a:srgbClr val="000000"/>
            </a:solidFill>
          </a:ln>
        </p:spPr>
        <p:txBody>
          <a:bodyPr wrap="square" lIns="0" tIns="0" rIns="0" bIns="0" rtlCol="0"/>
          <a:lstStyle/>
          <a:p/>
        </p:txBody>
      </p:sp>
      <p:sp>
        <p:nvSpPr>
          <p:cNvPr id="20" name="object 20"/>
          <p:cNvSpPr txBox="1"/>
          <p:nvPr/>
        </p:nvSpPr>
        <p:spPr>
          <a:xfrm>
            <a:off x="6640526" y="17998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21" name="object 21"/>
          <p:cNvSpPr/>
          <p:nvPr/>
        </p:nvSpPr>
        <p:spPr>
          <a:xfrm>
            <a:off x="6500824" y="2824145"/>
            <a:ext cx="1143000" cy="533400"/>
          </a:xfrm>
          <a:custGeom>
            <a:rect l="l" t="t" r="r" b="b"/>
            <a:pathLst>
              <a:path w="1143000" h="533400">
                <a:moveTo>
                  <a:pt x="1" y="266700"/>
                </a:moveTo>
                <a:lnTo>
                  <a:pt x="13182" y="209486"/>
                </a:lnTo>
                <a:lnTo>
                  <a:pt x="50867" y="156549"/>
                </a:lnTo>
                <a:lnTo>
                  <a:pt x="110267" y="109190"/>
                </a:lnTo>
                <a:lnTo>
                  <a:pt x="147238" y="88009"/>
                </a:lnTo>
                <a:lnTo>
                  <a:pt x="188592" y="68711"/>
                </a:lnTo>
                <a:lnTo>
                  <a:pt x="233980" y="51457"/>
                </a:lnTo>
                <a:lnTo>
                  <a:pt x="283053" y="36412"/>
                </a:lnTo>
                <a:lnTo>
                  <a:pt x="335463" y="23737"/>
                </a:lnTo>
                <a:lnTo>
                  <a:pt x="390862" y="13596"/>
                </a:lnTo>
                <a:lnTo>
                  <a:pt x="448900" y="6151"/>
                </a:lnTo>
                <a:lnTo>
                  <a:pt x="509229" y="1564"/>
                </a:lnTo>
                <a:lnTo>
                  <a:pt x="571500" y="0"/>
                </a:lnTo>
                <a:lnTo>
                  <a:pt x="633771" y="1564"/>
                </a:lnTo>
                <a:lnTo>
                  <a:pt x="694100" y="6151"/>
                </a:lnTo>
                <a:lnTo>
                  <a:pt x="752138" y="13596"/>
                </a:lnTo>
                <a:lnTo>
                  <a:pt x="807536" y="23737"/>
                </a:lnTo>
                <a:lnTo>
                  <a:pt x="859946" y="36412"/>
                </a:lnTo>
                <a:lnTo>
                  <a:pt x="909020" y="51457"/>
                </a:lnTo>
                <a:lnTo>
                  <a:pt x="954408" y="68710"/>
                </a:lnTo>
                <a:lnTo>
                  <a:pt x="995762" y="88009"/>
                </a:lnTo>
                <a:lnTo>
                  <a:pt x="1032733" y="109190"/>
                </a:lnTo>
                <a:lnTo>
                  <a:pt x="1064973" y="132091"/>
                </a:lnTo>
                <a:lnTo>
                  <a:pt x="1113864" y="182401"/>
                </a:lnTo>
                <a:lnTo>
                  <a:pt x="1139646" y="237639"/>
                </a:lnTo>
                <a:lnTo>
                  <a:pt x="1143000" y="266699"/>
                </a:lnTo>
                <a:lnTo>
                  <a:pt x="1139645" y="295759"/>
                </a:lnTo>
                <a:lnTo>
                  <a:pt x="1129817" y="323913"/>
                </a:lnTo>
                <a:lnTo>
                  <a:pt x="1092132" y="376850"/>
                </a:lnTo>
                <a:lnTo>
                  <a:pt x="1032733" y="424209"/>
                </a:lnTo>
                <a:lnTo>
                  <a:pt x="995761" y="445390"/>
                </a:lnTo>
                <a:lnTo>
                  <a:pt x="954408" y="464688"/>
                </a:lnTo>
                <a:lnTo>
                  <a:pt x="909020" y="481942"/>
                </a:lnTo>
                <a:lnTo>
                  <a:pt x="859946" y="496987"/>
                </a:lnTo>
                <a:lnTo>
                  <a:pt x="807536" y="509661"/>
                </a:lnTo>
                <a:lnTo>
                  <a:pt x="752137" y="519803"/>
                </a:lnTo>
                <a:lnTo>
                  <a:pt x="694100" y="527248"/>
                </a:lnTo>
                <a:lnTo>
                  <a:pt x="633771" y="531834"/>
                </a:lnTo>
                <a:lnTo>
                  <a:pt x="571500" y="533399"/>
                </a:lnTo>
                <a:lnTo>
                  <a:pt x="509228" y="531834"/>
                </a:lnTo>
                <a:lnTo>
                  <a:pt x="448899" y="527247"/>
                </a:lnTo>
                <a:lnTo>
                  <a:pt x="390861" y="519802"/>
                </a:lnTo>
                <a:lnTo>
                  <a:pt x="335463" y="509661"/>
                </a:lnTo>
                <a:lnTo>
                  <a:pt x="283052" y="496987"/>
                </a:lnTo>
                <a:lnTo>
                  <a:pt x="233979" y="481941"/>
                </a:lnTo>
                <a:lnTo>
                  <a:pt x="188591" y="464688"/>
                </a:lnTo>
                <a:lnTo>
                  <a:pt x="147237" y="445390"/>
                </a:lnTo>
                <a:lnTo>
                  <a:pt x="110266" y="424209"/>
                </a:lnTo>
                <a:lnTo>
                  <a:pt x="78026" y="401308"/>
                </a:lnTo>
                <a:lnTo>
                  <a:pt x="29135" y="350997"/>
                </a:lnTo>
                <a:lnTo>
                  <a:pt x="3353" y="295759"/>
                </a:lnTo>
                <a:lnTo>
                  <a:pt x="0" y="266699"/>
                </a:lnTo>
                <a:close/>
              </a:path>
            </a:pathLst>
          </a:custGeom>
          <a:ln w="9524">
            <a:solidFill>
              <a:srgbClr val="000000"/>
            </a:solidFill>
          </a:ln>
        </p:spPr>
        <p:txBody>
          <a:bodyPr wrap="square" lIns="0" tIns="0" rIns="0" bIns="0" rtlCol="0"/>
          <a:lstStyle/>
          <a:p/>
        </p:txBody>
      </p:sp>
      <p:sp>
        <p:nvSpPr>
          <p:cNvPr id="22" name="object 22"/>
          <p:cNvSpPr txBox="1"/>
          <p:nvPr/>
        </p:nvSpPr>
        <p:spPr>
          <a:xfrm>
            <a:off x="6602426" y="29047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23" name="object 23"/>
          <p:cNvSpPr/>
          <p:nvPr/>
        </p:nvSpPr>
        <p:spPr>
          <a:xfrm>
            <a:off x="6500824" y="3967145"/>
            <a:ext cx="1219200" cy="533400"/>
          </a:xfrm>
          <a:custGeom>
            <a:rect l="l" t="t" r="r" b="b"/>
            <a:pathLst>
              <a:path w="1219200" h="533400">
                <a:moveTo>
                  <a:pt x="1" y="266700"/>
                </a:moveTo>
                <a:lnTo>
                  <a:pt x="14061" y="209486"/>
                </a:lnTo>
                <a:lnTo>
                  <a:pt x="54258" y="156549"/>
                </a:lnTo>
                <a:lnTo>
                  <a:pt x="117618" y="109190"/>
                </a:lnTo>
                <a:lnTo>
                  <a:pt x="157054" y="88009"/>
                </a:lnTo>
                <a:lnTo>
                  <a:pt x="201165" y="68711"/>
                </a:lnTo>
                <a:lnTo>
                  <a:pt x="249578" y="51457"/>
                </a:lnTo>
                <a:lnTo>
                  <a:pt x="301923" y="36412"/>
                </a:lnTo>
                <a:lnTo>
                  <a:pt x="357828" y="23737"/>
                </a:lnTo>
                <a:lnTo>
                  <a:pt x="416919" y="13596"/>
                </a:lnTo>
                <a:lnTo>
                  <a:pt x="478827" y="6151"/>
                </a:lnTo>
                <a:lnTo>
                  <a:pt x="543178" y="1565"/>
                </a:lnTo>
                <a:lnTo>
                  <a:pt x="609600" y="0"/>
                </a:lnTo>
                <a:lnTo>
                  <a:pt x="676022" y="1564"/>
                </a:lnTo>
                <a:lnTo>
                  <a:pt x="740373" y="6151"/>
                </a:lnTo>
                <a:lnTo>
                  <a:pt x="802280" y="13596"/>
                </a:lnTo>
                <a:lnTo>
                  <a:pt x="861372" y="23737"/>
                </a:lnTo>
                <a:lnTo>
                  <a:pt x="917276" y="36412"/>
                </a:lnTo>
                <a:lnTo>
                  <a:pt x="969621" y="51457"/>
                </a:lnTo>
                <a:lnTo>
                  <a:pt x="1018035" y="68710"/>
                </a:lnTo>
                <a:lnTo>
                  <a:pt x="1062146" y="88008"/>
                </a:lnTo>
                <a:lnTo>
                  <a:pt x="1101582" y="109190"/>
                </a:lnTo>
                <a:lnTo>
                  <a:pt x="1135971" y="132090"/>
                </a:lnTo>
                <a:lnTo>
                  <a:pt x="1188122" y="182401"/>
                </a:lnTo>
                <a:lnTo>
                  <a:pt x="1215622" y="237639"/>
                </a:lnTo>
                <a:lnTo>
                  <a:pt x="1219200" y="266699"/>
                </a:lnTo>
                <a:lnTo>
                  <a:pt x="1215622" y="295759"/>
                </a:lnTo>
                <a:lnTo>
                  <a:pt x="1205138" y="323913"/>
                </a:lnTo>
                <a:lnTo>
                  <a:pt x="1164941" y="376850"/>
                </a:lnTo>
                <a:lnTo>
                  <a:pt x="1101581" y="424209"/>
                </a:lnTo>
                <a:lnTo>
                  <a:pt x="1062146" y="445390"/>
                </a:lnTo>
                <a:lnTo>
                  <a:pt x="1018035" y="464688"/>
                </a:lnTo>
                <a:lnTo>
                  <a:pt x="969621" y="481942"/>
                </a:lnTo>
                <a:lnTo>
                  <a:pt x="917276" y="496987"/>
                </a:lnTo>
                <a:lnTo>
                  <a:pt x="861372" y="509661"/>
                </a:lnTo>
                <a:lnTo>
                  <a:pt x="802280" y="519803"/>
                </a:lnTo>
                <a:lnTo>
                  <a:pt x="740373" y="527248"/>
                </a:lnTo>
                <a:lnTo>
                  <a:pt x="676022" y="531834"/>
                </a:lnTo>
                <a:lnTo>
                  <a:pt x="609600" y="533399"/>
                </a:lnTo>
                <a:lnTo>
                  <a:pt x="543177" y="531834"/>
                </a:lnTo>
                <a:lnTo>
                  <a:pt x="478826" y="527247"/>
                </a:lnTo>
                <a:lnTo>
                  <a:pt x="416919" y="519802"/>
                </a:lnTo>
                <a:lnTo>
                  <a:pt x="357827" y="509661"/>
                </a:lnTo>
                <a:lnTo>
                  <a:pt x="301923" y="496987"/>
                </a:lnTo>
                <a:lnTo>
                  <a:pt x="249578" y="481941"/>
                </a:lnTo>
                <a:lnTo>
                  <a:pt x="201164" y="464688"/>
                </a:lnTo>
                <a:lnTo>
                  <a:pt x="157053" y="445390"/>
                </a:lnTo>
                <a:lnTo>
                  <a:pt x="117617" y="424209"/>
                </a:lnTo>
                <a:lnTo>
                  <a:pt x="83228" y="401308"/>
                </a:lnTo>
                <a:lnTo>
                  <a:pt x="31077" y="350997"/>
                </a:lnTo>
                <a:lnTo>
                  <a:pt x="3577" y="295759"/>
                </a:lnTo>
                <a:lnTo>
                  <a:pt x="0" y="266699"/>
                </a:lnTo>
                <a:close/>
              </a:path>
            </a:pathLst>
          </a:custGeom>
          <a:ln w="9525">
            <a:solidFill>
              <a:srgbClr val="000000"/>
            </a:solidFill>
          </a:ln>
        </p:spPr>
        <p:txBody>
          <a:bodyPr wrap="square" lIns="0" tIns="0" rIns="0" bIns="0" rtlCol="0"/>
          <a:lstStyle/>
          <a:p/>
        </p:txBody>
      </p:sp>
      <p:sp>
        <p:nvSpPr>
          <p:cNvPr id="24" name="object 24"/>
          <p:cNvSpPr txBox="1"/>
          <p:nvPr/>
        </p:nvSpPr>
        <p:spPr>
          <a:xfrm>
            <a:off x="6640526" y="40477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25" name="object 25"/>
          <p:cNvSpPr/>
          <p:nvPr/>
        </p:nvSpPr>
        <p:spPr>
          <a:xfrm>
            <a:off x="6500824" y="4805345"/>
            <a:ext cx="1219200" cy="533400"/>
          </a:xfrm>
          <a:custGeom>
            <a:rect l="l" t="t" r="r" b="b"/>
            <a:pathLst>
              <a:path w="1219200" h="533400">
                <a:moveTo>
                  <a:pt x="1" y="266700"/>
                </a:moveTo>
                <a:lnTo>
                  <a:pt x="14061" y="209486"/>
                </a:lnTo>
                <a:lnTo>
                  <a:pt x="54258" y="156549"/>
                </a:lnTo>
                <a:lnTo>
                  <a:pt x="117618" y="109190"/>
                </a:lnTo>
                <a:lnTo>
                  <a:pt x="157054" y="88009"/>
                </a:lnTo>
                <a:lnTo>
                  <a:pt x="201165" y="68711"/>
                </a:lnTo>
                <a:lnTo>
                  <a:pt x="249578" y="51457"/>
                </a:lnTo>
                <a:lnTo>
                  <a:pt x="301923" y="36412"/>
                </a:lnTo>
                <a:lnTo>
                  <a:pt x="357828" y="23737"/>
                </a:lnTo>
                <a:lnTo>
                  <a:pt x="416919" y="13596"/>
                </a:lnTo>
                <a:lnTo>
                  <a:pt x="478827" y="6151"/>
                </a:lnTo>
                <a:lnTo>
                  <a:pt x="543178" y="1565"/>
                </a:lnTo>
                <a:lnTo>
                  <a:pt x="609600" y="0"/>
                </a:lnTo>
                <a:lnTo>
                  <a:pt x="676022" y="1564"/>
                </a:lnTo>
                <a:lnTo>
                  <a:pt x="740373" y="6151"/>
                </a:lnTo>
                <a:lnTo>
                  <a:pt x="802280" y="13596"/>
                </a:lnTo>
                <a:lnTo>
                  <a:pt x="861372" y="23737"/>
                </a:lnTo>
                <a:lnTo>
                  <a:pt x="917276" y="36412"/>
                </a:lnTo>
                <a:lnTo>
                  <a:pt x="969621" y="51457"/>
                </a:lnTo>
                <a:lnTo>
                  <a:pt x="1018035" y="68710"/>
                </a:lnTo>
                <a:lnTo>
                  <a:pt x="1062146" y="88008"/>
                </a:lnTo>
                <a:lnTo>
                  <a:pt x="1101582" y="109190"/>
                </a:lnTo>
                <a:lnTo>
                  <a:pt x="1135971" y="132090"/>
                </a:lnTo>
                <a:lnTo>
                  <a:pt x="1188122" y="182401"/>
                </a:lnTo>
                <a:lnTo>
                  <a:pt x="1215622" y="237639"/>
                </a:lnTo>
                <a:lnTo>
                  <a:pt x="1219200" y="266699"/>
                </a:lnTo>
                <a:lnTo>
                  <a:pt x="1215622" y="295759"/>
                </a:lnTo>
                <a:lnTo>
                  <a:pt x="1205138" y="323913"/>
                </a:lnTo>
                <a:lnTo>
                  <a:pt x="1164941" y="376850"/>
                </a:lnTo>
                <a:lnTo>
                  <a:pt x="1101581" y="424209"/>
                </a:lnTo>
                <a:lnTo>
                  <a:pt x="1062146" y="445390"/>
                </a:lnTo>
                <a:lnTo>
                  <a:pt x="1018035" y="464688"/>
                </a:lnTo>
                <a:lnTo>
                  <a:pt x="969621" y="481942"/>
                </a:lnTo>
                <a:lnTo>
                  <a:pt x="917276" y="496987"/>
                </a:lnTo>
                <a:lnTo>
                  <a:pt x="861372" y="509661"/>
                </a:lnTo>
                <a:lnTo>
                  <a:pt x="802280" y="519803"/>
                </a:lnTo>
                <a:lnTo>
                  <a:pt x="740373" y="527248"/>
                </a:lnTo>
                <a:lnTo>
                  <a:pt x="676022" y="531834"/>
                </a:lnTo>
                <a:lnTo>
                  <a:pt x="609600" y="533399"/>
                </a:lnTo>
                <a:lnTo>
                  <a:pt x="543177" y="531834"/>
                </a:lnTo>
                <a:lnTo>
                  <a:pt x="478826" y="527247"/>
                </a:lnTo>
                <a:lnTo>
                  <a:pt x="416919" y="519802"/>
                </a:lnTo>
                <a:lnTo>
                  <a:pt x="357827" y="509661"/>
                </a:lnTo>
                <a:lnTo>
                  <a:pt x="301923" y="496987"/>
                </a:lnTo>
                <a:lnTo>
                  <a:pt x="249578" y="481941"/>
                </a:lnTo>
                <a:lnTo>
                  <a:pt x="201164" y="464688"/>
                </a:lnTo>
                <a:lnTo>
                  <a:pt x="157053" y="445390"/>
                </a:lnTo>
                <a:lnTo>
                  <a:pt x="117617" y="424209"/>
                </a:lnTo>
                <a:lnTo>
                  <a:pt x="83228" y="401308"/>
                </a:lnTo>
                <a:lnTo>
                  <a:pt x="31077" y="350997"/>
                </a:lnTo>
                <a:lnTo>
                  <a:pt x="3577" y="295759"/>
                </a:lnTo>
                <a:lnTo>
                  <a:pt x="0" y="266699"/>
                </a:lnTo>
                <a:close/>
              </a:path>
            </a:pathLst>
          </a:custGeom>
          <a:ln w="9525">
            <a:solidFill>
              <a:srgbClr val="000000"/>
            </a:solidFill>
          </a:ln>
        </p:spPr>
        <p:txBody>
          <a:bodyPr wrap="square" lIns="0" tIns="0" rIns="0" bIns="0" rtlCol="0"/>
          <a:lstStyle/>
          <a:p/>
        </p:txBody>
      </p:sp>
      <p:sp>
        <p:nvSpPr>
          <p:cNvPr id="26" name="object 26"/>
          <p:cNvSpPr txBox="1"/>
          <p:nvPr/>
        </p:nvSpPr>
        <p:spPr>
          <a:xfrm>
            <a:off x="6640526" y="48859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27" name="object 27"/>
          <p:cNvSpPr/>
          <p:nvPr/>
        </p:nvSpPr>
        <p:spPr>
          <a:xfrm>
            <a:off x="8177224" y="1528746"/>
            <a:ext cx="685800" cy="3733800"/>
          </a:xfrm>
          <a:custGeom>
            <a:rect l="l" t="t" r="r" b="b"/>
            <a:pathLst>
              <a:path w="685800" h="3733800">
                <a:moveTo>
                  <a:pt x="0" y="1866900"/>
                </a:moveTo>
                <a:lnTo>
                  <a:pt x="273" y="1791815"/>
                </a:lnTo>
                <a:lnTo>
                  <a:pt x="1083" y="1717481"/>
                </a:lnTo>
                <a:lnTo>
                  <a:pt x="2420" y="1643957"/>
                </a:lnTo>
                <a:lnTo>
                  <a:pt x="4275" y="1571296"/>
                </a:lnTo>
                <a:lnTo>
                  <a:pt x="6636" y="1499555"/>
                </a:lnTo>
                <a:lnTo>
                  <a:pt x="9495" y="1428790"/>
                </a:lnTo>
                <a:lnTo>
                  <a:pt x="12840" y="1359056"/>
                </a:lnTo>
                <a:lnTo>
                  <a:pt x="16661" y="1290410"/>
                </a:lnTo>
                <a:lnTo>
                  <a:pt x="20948" y="1222906"/>
                </a:lnTo>
                <a:lnTo>
                  <a:pt x="25691" y="1156601"/>
                </a:lnTo>
                <a:lnTo>
                  <a:pt x="30880" y="1091551"/>
                </a:lnTo>
                <a:lnTo>
                  <a:pt x="36504" y="1027811"/>
                </a:lnTo>
                <a:lnTo>
                  <a:pt x="42553" y="965437"/>
                </a:lnTo>
                <a:lnTo>
                  <a:pt x="49016" y="904484"/>
                </a:lnTo>
                <a:lnTo>
                  <a:pt x="55884" y="845010"/>
                </a:lnTo>
                <a:lnTo>
                  <a:pt x="63147" y="787068"/>
                </a:lnTo>
                <a:lnTo>
                  <a:pt x="70794" y="730716"/>
                </a:lnTo>
                <a:lnTo>
                  <a:pt x="78814" y="676009"/>
                </a:lnTo>
                <a:lnTo>
                  <a:pt x="87198" y="623002"/>
                </a:lnTo>
                <a:lnTo>
                  <a:pt x="95935" y="571752"/>
                </a:lnTo>
                <a:lnTo>
                  <a:pt x="105016" y="522314"/>
                </a:lnTo>
                <a:lnTo>
                  <a:pt x="114429" y="474744"/>
                </a:lnTo>
                <a:lnTo>
                  <a:pt x="124165" y="429097"/>
                </a:lnTo>
                <a:lnTo>
                  <a:pt x="134213" y="385430"/>
                </a:lnTo>
                <a:lnTo>
                  <a:pt x="144564" y="343799"/>
                </a:lnTo>
                <a:lnTo>
                  <a:pt x="155206" y="304258"/>
                </a:lnTo>
                <a:lnTo>
                  <a:pt x="166130" y="266865"/>
                </a:lnTo>
                <a:lnTo>
                  <a:pt x="188782" y="198741"/>
                </a:lnTo>
                <a:lnTo>
                  <a:pt x="212437" y="139873"/>
                </a:lnTo>
                <a:lnTo>
                  <a:pt x="237014" y="90709"/>
                </a:lnTo>
                <a:lnTo>
                  <a:pt x="262431" y="51693"/>
                </a:lnTo>
                <a:lnTo>
                  <a:pt x="288606" y="23272"/>
                </a:lnTo>
                <a:lnTo>
                  <a:pt x="329109" y="1482"/>
                </a:lnTo>
                <a:lnTo>
                  <a:pt x="342900" y="0"/>
                </a:lnTo>
                <a:lnTo>
                  <a:pt x="356691" y="1482"/>
                </a:lnTo>
                <a:lnTo>
                  <a:pt x="370344" y="5892"/>
                </a:lnTo>
                <a:lnTo>
                  <a:pt x="410371" y="36129"/>
                </a:lnTo>
                <a:lnTo>
                  <a:pt x="436177" y="69903"/>
                </a:lnTo>
                <a:lnTo>
                  <a:pt x="461184" y="114049"/>
                </a:lnTo>
                <a:lnTo>
                  <a:pt x="485311" y="168120"/>
                </a:lnTo>
                <a:lnTo>
                  <a:pt x="508474" y="231672"/>
                </a:lnTo>
                <a:lnTo>
                  <a:pt x="530594" y="304256"/>
                </a:lnTo>
                <a:lnTo>
                  <a:pt x="541236" y="343797"/>
                </a:lnTo>
                <a:lnTo>
                  <a:pt x="551586" y="385428"/>
                </a:lnTo>
                <a:lnTo>
                  <a:pt x="561635" y="429095"/>
                </a:lnTo>
                <a:lnTo>
                  <a:pt x="571371" y="474741"/>
                </a:lnTo>
                <a:lnTo>
                  <a:pt x="580784" y="522311"/>
                </a:lnTo>
                <a:lnTo>
                  <a:pt x="589864" y="571749"/>
                </a:lnTo>
                <a:lnTo>
                  <a:pt x="598602" y="622999"/>
                </a:lnTo>
                <a:lnTo>
                  <a:pt x="606986" y="676006"/>
                </a:lnTo>
                <a:lnTo>
                  <a:pt x="615006" y="730713"/>
                </a:lnTo>
                <a:lnTo>
                  <a:pt x="622653" y="787065"/>
                </a:lnTo>
                <a:lnTo>
                  <a:pt x="629915" y="845007"/>
                </a:lnTo>
                <a:lnTo>
                  <a:pt x="636784" y="904481"/>
                </a:lnTo>
                <a:lnTo>
                  <a:pt x="643247" y="965434"/>
                </a:lnTo>
                <a:lnTo>
                  <a:pt x="649296" y="1027808"/>
                </a:lnTo>
                <a:lnTo>
                  <a:pt x="654920" y="1091548"/>
                </a:lnTo>
                <a:lnTo>
                  <a:pt x="660108" y="1156598"/>
                </a:lnTo>
                <a:lnTo>
                  <a:pt x="664851" y="1222903"/>
                </a:lnTo>
                <a:lnTo>
                  <a:pt x="669139" y="1290407"/>
                </a:lnTo>
                <a:lnTo>
                  <a:pt x="672960" y="1359054"/>
                </a:lnTo>
                <a:lnTo>
                  <a:pt x="676305" y="1428787"/>
                </a:lnTo>
                <a:lnTo>
                  <a:pt x="679163" y="1499553"/>
                </a:lnTo>
                <a:lnTo>
                  <a:pt x="681525" y="1571294"/>
                </a:lnTo>
                <a:lnTo>
                  <a:pt x="683380" y="1643955"/>
                </a:lnTo>
                <a:lnTo>
                  <a:pt x="684717" y="1717479"/>
                </a:lnTo>
                <a:lnTo>
                  <a:pt x="685527" y="1791813"/>
                </a:lnTo>
                <a:lnTo>
                  <a:pt x="685800" y="1866899"/>
                </a:lnTo>
                <a:lnTo>
                  <a:pt x="685526" y="1941985"/>
                </a:lnTo>
                <a:lnTo>
                  <a:pt x="684716" y="2016318"/>
                </a:lnTo>
                <a:lnTo>
                  <a:pt x="683379" y="2089843"/>
                </a:lnTo>
                <a:lnTo>
                  <a:pt x="681524" y="2162504"/>
                </a:lnTo>
                <a:lnTo>
                  <a:pt x="679163" y="2234245"/>
                </a:lnTo>
                <a:lnTo>
                  <a:pt x="676304" y="2305010"/>
                </a:lnTo>
                <a:lnTo>
                  <a:pt x="672959" y="2374744"/>
                </a:lnTo>
                <a:lnTo>
                  <a:pt x="669138" y="2443390"/>
                </a:lnTo>
                <a:lnTo>
                  <a:pt x="664851" y="2510894"/>
                </a:lnTo>
                <a:lnTo>
                  <a:pt x="660108" y="2577199"/>
                </a:lnTo>
                <a:lnTo>
                  <a:pt x="654919" y="2642249"/>
                </a:lnTo>
                <a:lnTo>
                  <a:pt x="649295" y="2705989"/>
                </a:lnTo>
                <a:lnTo>
                  <a:pt x="643247" y="2768363"/>
                </a:lnTo>
                <a:lnTo>
                  <a:pt x="636783" y="2829315"/>
                </a:lnTo>
                <a:lnTo>
                  <a:pt x="629915" y="2888790"/>
                </a:lnTo>
                <a:lnTo>
                  <a:pt x="622652" y="2946731"/>
                </a:lnTo>
                <a:lnTo>
                  <a:pt x="615006" y="3003083"/>
                </a:lnTo>
                <a:lnTo>
                  <a:pt x="606985" y="3057791"/>
                </a:lnTo>
                <a:lnTo>
                  <a:pt x="598601" y="3110797"/>
                </a:lnTo>
                <a:lnTo>
                  <a:pt x="589864" y="3162048"/>
                </a:lnTo>
                <a:lnTo>
                  <a:pt x="580784" y="3211486"/>
                </a:lnTo>
                <a:lnTo>
                  <a:pt x="571370" y="3259056"/>
                </a:lnTo>
                <a:lnTo>
                  <a:pt x="561634" y="3304702"/>
                </a:lnTo>
                <a:lnTo>
                  <a:pt x="551586" y="3348369"/>
                </a:lnTo>
                <a:lnTo>
                  <a:pt x="541236" y="3390000"/>
                </a:lnTo>
                <a:lnTo>
                  <a:pt x="530593" y="3429541"/>
                </a:lnTo>
                <a:lnTo>
                  <a:pt x="519670" y="3466935"/>
                </a:lnTo>
                <a:lnTo>
                  <a:pt x="497018" y="3535058"/>
                </a:lnTo>
                <a:lnTo>
                  <a:pt x="473362" y="3593926"/>
                </a:lnTo>
                <a:lnTo>
                  <a:pt x="448785" y="3643090"/>
                </a:lnTo>
                <a:lnTo>
                  <a:pt x="423369" y="3682106"/>
                </a:lnTo>
                <a:lnTo>
                  <a:pt x="397194" y="3710527"/>
                </a:lnTo>
                <a:lnTo>
                  <a:pt x="356691" y="3732317"/>
                </a:lnTo>
                <a:lnTo>
                  <a:pt x="342900" y="3733799"/>
                </a:lnTo>
                <a:lnTo>
                  <a:pt x="329108" y="3732317"/>
                </a:lnTo>
                <a:lnTo>
                  <a:pt x="315455" y="3727907"/>
                </a:lnTo>
                <a:lnTo>
                  <a:pt x="275428" y="3697669"/>
                </a:lnTo>
                <a:lnTo>
                  <a:pt x="249622" y="3663895"/>
                </a:lnTo>
                <a:lnTo>
                  <a:pt x="224615" y="3619749"/>
                </a:lnTo>
                <a:lnTo>
                  <a:pt x="200488" y="3565678"/>
                </a:lnTo>
                <a:lnTo>
                  <a:pt x="177325" y="3502126"/>
                </a:lnTo>
                <a:lnTo>
                  <a:pt x="155205" y="3429542"/>
                </a:lnTo>
                <a:lnTo>
                  <a:pt x="144563" y="3390001"/>
                </a:lnTo>
                <a:lnTo>
                  <a:pt x="134213" y="3348370"/>
                </a:lnTo>
                <a:lnTo>
                  <a:pt x="124164" y="3304703"/>
                </a:lnTo>
                <a:lnTo>
                  <a:pt x="114428" y="3259057"/>
                </a:lnTo>
                <a:lnTo>
                  <a:pt x="105015" y="3211487"/>
                </a:lnTo>
                <a:lnTo>
                  <a:pt x="95935" y="3162049"/>
                </a:lnTo>
                <a:lnTo>
                  <a:pt x="87197" y="3110798"/>
                </a:lnTo>
                <a:lnTo>
                  <a:pt x="78813" y="3057792"/>
                </a:lnTo>
                <a:lnTo>
                  <a:pt x="70793" y="3003085"/>
                </a:lnTo>
                <a:lnTo>
                  <a:pt x="63146" y="2946732"/>
                </a:lnTo>
                <a:lnTo>
                  <a:pt x="55884" y="2888791"/>
                </a:lnTo>
                <a:lnTo>
                  <a:pt x="49015" y="2829316"/>
                </a:lnTo>
                <a:lnTo>
                  <a:pt x="42552" y="2768364"/>
                </a:lnTo>
                <a:lnTo>
                  <a:pt x="36503" y="2705990"/>
                </a:lnTo>
                <a:lnTo>
                  <a:pt x="30879" y="2642250"/>
                </a:lnTo>
                <a:lnTo>
                  <a:pt x="25691" y="2577200"/>
                </a:lnTo>
                <a:lnTo>
                  <a:pt x="20948" y="2510895"/>
                </a:lnTo>
                <a:lnTo>
                  <a:pt x="16660" y="2443391"/>
                </a:lnTo>
                <a:lnTo>
                  <a:pt x="12839" y="2374744"/>
                </a:lnTo>
                <a:lnTo>
                  <a:pt x="9494" y="2305011"/>
                </a:lnTo>
                <a:lnTo>
                  <a:pt x="6636" y="2234245"/>
                </a:lnTo>
                <a:lnTo>
                  <a:pt x="4274" y="2162505"/>
                </a:lnTo>
                <a:lnTo>
                  <a:pt x="2419" y="2089844"/>
                </a:lnTo>
                <a:lnTo>
                  <a:pt x="1082" y="2016319"/>
                </a:lnTo>
                <a:lnTo>
                  <a:pt x="272" y="1941986"/>
                </a:lnTo>
                <a:lnTo>
                  <a:pt x="0" y="1866900"/>
                </a:lnTo>
                <a:close/>
              </a:path>
            </a:pathLst>
          </a:custGeom>
          <a:ln w="9525">
            <a:solidFill>
              <a:srgbClr val="000000"/>
            </a:solidFill>
          </a:ln>
        </p:spPr>
        <p:txBody>
          <a:bodyPr wrap="square" lIns="0" tIns="0" rIns="0" bIns="0" rtlCol="0"/>
          <a:lstStyle/>
          <a:p/>
        </p:txBody>
      </p:sp>
      <p:sp>
        <p:nvSpPr>
          <p:cNvPr id="28" name="object 28"/>
          <p:cNvSpPr txBox="1"/>
          <p:nvPr/>
        </p:nvSpPr>
        <p:spPr>
          <a:xfrm>
            <a:off x="8355025" y="2295190"/>
            <a:ext cx="330200" cy="2219960"/>
          </a:xfrm>
          <a:prstGeom prst="rect">
            <a:avLst/>
          </a:prstGeom>
        </p:spPr>
        <p:txBody>
          <a:bodyPr vert="horz" wrap="square" lIns="0" tIns="12700" rIns="0" bIns="0" rtlCol="0">
            <a:spAutoFit/>
          </a:bodyPr>
          <a:lstStyle/>
          <a:p>
            <a:pPr marL="12700" marR="5080" algn="just">
              <a:lnSpc>
                <a:spcPct val="100000"/>
              </a:lnSpc>
              <a:spcBef>
                <a:spcPts val="100"/>
              </a:spcBef>
            </a:pPr>
            <a:r>
              <a:rPr sz="2400" b="1" spc="-50">
                <a:latin typeface="微软雅黑"/>
                <a:cs typeface="微软雅黑"/>
              </a:rPr>
              <a:t>各地的消费者</a:t>
            </a:r>
            <a:endParaRPr sz="2400">
              <a:latin typeface="微软雅黑"/>
              <a:cs typeface="微软雅黑"/>
            </a:endParaRPr>
          </a:p>
        </p:txBody>
      </p:sp>
      <p:grpSp>
        <p:nvGrpSpPr>
          <p:cNvPr id="29" name="object 29"/>
          <p:cNvGrpSpPr/>
          <p:nvPr/>
        </p:nvGrpSpPr>
        <p:grpSpPr>
          <a:xfrm>
            <a:off x="2814637" y="1824037"/>
            <a:ext cx="1000125" cy="2524125"/>
            <a:chOff x="2814637" y="1824037"/>
            <a:chExt cx="1000125" cy="2524125"/>
          </a:xfrm>
        </p:grpSpPr>
        <p:sp>
          <p:nvSpPr>
            <p:cNvPr id="30" name="object 30"/>
            <p:cNvSpPr/>
            <p:nvPr/>
          </p:nvSpPr>
          <p:spPr>
            <a:xfrm>
              <a:off x="2819400" y="1828800"/>
              <a:ext cx="990600" cy="2514600"/>
            </a:xfrm>
            <a:custGeom>
              <a:rect l="l" t="t" r="r" b="b"/>
              <a:pathLst>
                <a:path w="990600" h="2514600">
                  <a:moveTo>
                    <a:pt x="225499" y="2514600"/>
                  </a:moveTo>
                  <a:lnTo>
                    <a:pt x="220362" y="2123439"/>
                  </a:lnTo>
                  <a:lnTo>
                    <a:pt x="58931" y="2075126"/>
                  </a:lnTo>
                  <a:lnTo>
                    <a:pt x="152717" y="1789324"/>
                  </a:lnTo>
                  <a:lnTo>
                    <a:pt x="0" y="1499097"/>
                  </a:lnTo>
                  <a:lnTo>
                    <a:pt x="180463" y="1349501"/>
                  </a:lnTo>
                  <a:lnTo>
                    <a:pt x="53749" y="962765"/>
                  </a:lnTo>
                  <a:lnTo>
                    <a:pt x="246365" y="910029"/>
                  </a:lnTo>
                  <a:lnTo>
                    <a:pt x="206466" y="422010"/>
                  </a:lnTo>
                  <a:lnTo>
                    <a:pt x="392112" y="742971"/>
                  </a:lnTo>
                  <a:lnTo>
                    <a:pt x="445861" y="219678"/>
                  </a:lnTo>
                  <a:lnTo>
                    <a:pt x="525660" y="505481"/>
                  </a:lnTo>
                  <a:lnTo>
                    <a:pt x="678285" y="0"/>
                  </a:lnTo>
                  <a:lnTo>
                    <a:pt x="666132" y="672538"/>
                  </a:lnTo>
                  <a:lnTo>
                    <a:pt x="825820" y="369273"/>
                  </a:lnTo>
                  <a:lnTo>
                    <a:pt x="751204" y="760433"/>
                  </a:lnTo>
                  <a:lnTo>
                    <a:pt x="990600" y="773588"/>
                  </a:lnTo>
                  <a:lnTo>
                    <a:pt x="778950" y="1094549"/>
                  </a:lnTo>
                  <a:lnTo>
                    <a:pt x="837882" y="1314344"/>
                  </a:lnTo>
                  <a:lnTo>
                    <a:pt x="751204" y="1433089"/>
                  </a:lnTo>
                  <a:lnTo>
                    <a:pt x="865720" y="1819825"/>
                  </a:lnTo>
                  <a:lnTo>
                    <a:pt x="671406" y="1670579"/>
                  </a:lnTo>
                  <a:lnTo>
                    <a:pt x="685256" y="2022157"/>
                  </a:lnTo>
                  <a:lnTo>
                    <a:pt x="558588" y="1855099"/>
                  </a:lnTo>
                  <a:lnTo>
                    <a:pt x="532539" y="2193522"/>
                  </a:lnTo>
                  <a:lnTo>
                    <a:pt x="452740" y="2022157"/>
                  </a:lnTo>
                  <a:lnTo>
                    <a:pt x="398991" y="2294805"/>
                  </a:lnTo>
                  <a:lnTo>
                    <a:pt x="345196" y="2110051"/>
                  </a:lnTo>
                  <a:lnTo>
                    <a:pt x="225499" y="2514600"/>
                  </a:lnTo>
                  <a:close/>
                </a:path>
              </a:pathLst>
            </a:custGeom>
            <a:solidFill>
              <a:srgbClr val="CCFF33"/>
            </a:solidFill>
          </p:spPr>
          <p:txBody>
            <a:bodyPr wrap="square" lIns="0" tIns="0" rIns="0" bIns="0" rtlCol="0"/>
            <a:lstStyle/>
            <a:p/>
          </p:txBody>
        </p:sp>
        <p:sp>
          <p:nvSpPr>
            <p:cNvPr id="31" name="object 31"/>
            <p:cNvSpPr/>
            <p:nvPr/>
          </p:nvSpPr>
          <p:spPr>
            <a:xfrm>
              <a:off x="2819400" y="1828800"/>
              <a:ext cx="990600" cy="2514600"/>
            </a:xfrm>
            <a:custGeom>
              <a:rect l="l" t="t" r="r" b="b"/>
              <a:pathLst>
                <a:path w="990600" h="2514600">
                  <a:moveTo>
                    <a:pt x="525660" y="505481"/>
                  </a:moveTo>
                  <a:lnTo>
                    <a:pt x="678285" y="0"/>
                  </a:lnTo>
                  <a:lnTo>
                    <a:pt x="666132" y="672538"/>
                  </a:lnTo>
                  <a:lnTo>
                    <a:pt x="825820" y="369273"/>
                  </a:lnTo>
                  <a:lnTo>
                    <a:pt x="751204" y="760433"/>
                  </a:lnTo>
                  <a:lnTo>
                    <a:pt x="990600" y="773588"/>
                  </a:lnTo>
                  <a:lnTo>
                    <a:pt x="778950" y="1094549"/>
                  </a:lnTo>
                  <a:lnTo>
                    <a:pt x="837882" y="1314344"/>
                  </a:lnTo>
                  <a:lnTo>
                    <a:pt x="751204" y="1433089"/>
                  </a:lnTo>
                  <a:lnTo>
                    <a:pt x="865720" y="1819825"/>
                  </a:lnTo>
                  <a:lnTo>
                    <a:pt x="671406" y="1670579"/>
                  </a:lnTo>
                  <a:lnTo>
                    <a:pt x="685256" y="2022157"/>
                  </a:lnTo>
                  <a:lnTo>
                    <a:pt x="558588" y="1855099"/>
                  </a:lnTo>
                  <a:lnTo>
                    <a:pt x="532539" y="2193522"/>
                  </a:lnTo>
                  <a:lnTo>
                    <a:pt x="452740" y="2022157"/>
                  </a:lnTo>
                  <a:lnTo>
                    <a:pt x="398991" y="2294805"/>
                  </a:lnTo>
                  <a:lnTo>
                    <a:pt x="345196" y="2110051"/>
                  </a:lnTo>
                  <a:lnTo>
                    <a:pt x="225499" y="2514600"/>
                  </a:lnTo>
                  <a:lnTo>
                    <a:pt x="220362" y="2123439"/>
                  </a:lnTo>
                  <a:lnTo>
                    <a:pt x="58931" y="2075126"/>
                  </a:lnTo>
                  <a:lnTo>
                    <a:pt x="152717" y="1789324"/>
                  </a:lnTo>
                  <a:lnTo>
                    <a:pt x="0" y="1499097"/>
                  </a:lnTo>
                  <a:lnTo>
                    <a:pt x="180463" y="1349501"/>
                  </a:lnTo>
                  <a:lnTo>
                    <a:pt x="53749" y="962765"/>
                  </a:lnTo>
                  <a:lnTo>
                    <a:pt x="246365" y="910029"/>
                  </a:lnTo>
                  <a:lnTo>
                    <a:pt x="206466" y="422010"/>
                  </a:lnTo>
                  <a:lnTo>
                    <a:pt x="392112" y="742971"/>
                  </a:lnTo>
                  <a:lnTo>
                    <a:pt x="445861" y="219678"/>
                  </a:lnTo>
                  <a:lnTo>
                    <a:pt x="525660" y="505481"/>
                  </a:lnTo>
                  <a:close/>
                </a:path>
              </a:pathLst>
            </a:custGeom>
            <a:ln w="9525">
              <a:solidFill>
                <a:srgbClr val="000000"/>
              </a:solidFill>
            </a:ln>
          </p:spPr>
          <p:txBody>
            <a:bodyPr wrap="square" lIns="0" tIns="0" rIns="0" bIns="0" rtlCol="0"/>
            <a:lstStyle/>
            <a:p/>
          </p:txBody>
        </p:sp>
      </p:grpSp>
      <p:sp>
        <p:nvSpPr>
          <p:cNvPr id="32" name="object 32"/>
          <p:cNvSpPr txBox="1"/>
          <p:nvPr/>
        </p:nvSpPr>
        <p:spPr>
          <a:xfrm>
            <a:off x="3113186" y="2576020"/>
            <a:ext cx="330200" cy="1122680"/>
          </a:xfrm>
          <a:prstGeom prst="rect">
            <a:avLst/>
          </a:prstGeom>
        </p:spPr>
        <p:txBody>
          <a:bodyPr vert="horz" wrap="square" lIns="0" tIns="12700" rIns="0" bIns="0" rtlCol="0">
            <a:spAutoFit/>
          </a:bodyPr>
          <a:lstStyle/>
          <a:p>
            <a:pPr marL="12700" marR="5080" algn="just">
              <a:lnSpc>
                <a:spcPct val="100000"/>
              </a:lnSpc>
              <a:spcBef>
                <a:spcPts val="100"/>
              </a:spcBef>
            </a:pPr>
            <a:r>
              <a:rPr sz="2400" b="1" spc="-50">
                <a:latin typeface="微软雅黑"/>
                <a:cs typeface="微软雅黑"/>
              </a:rPr>
              <a:t>客户化</a:t>
            </a:r>
            <a:endParaRPr sz="2400">
              <a:latin typeface="微软雅黑"/>
              <a:cs typeface="微软雅黑"/>
            </a:endParaRPr>
          </a:p>
        </p:txBody>
      </p:sp>
      <p:grpSp>
        <p:nvGrpSpPr>
          <p:cNvPr id="33" name="object 33"/>
          <p:cNvGrpSpPr/>
          <p:nvPr/>
        </p:nvGrpSpPr>
        <p:grpSpPr>
          <a:xfrm>
            <a:off x="1214119" y="1288325"/>
            <a:ext cx="7039609" cy="3750945"/>
            <a:chOff x="1214119" y="1288325"/>
            <a:chExt cx="7039609" cy="3750945"/>
          </a:xfrm>
        </p:grpSpPr>
        <p:sp>
          <p:nvSpPr>
            <p:cNvPr id="34" name="object 34"/>
            <p:cNvSpPr/>
            <p:nvPr/>
          </p:nvSpPr>
          <p:spPr>
            <a:xfrm>
              <a:off x="1214107" y="1522374"/>
              <a:ext cx="635635" cy="3051175"/>
            </a:xfrm>
            <a:custGeom>
              <a:rect l="l" t="t" r="r" b="b"/>
              <a:pathLst>
                <a:path w="635635" h="3051175">
                  <a:moveTo>
                    <a:pt x="233692" y="1144625"/>
                  </a:moveTo>
                  <a:lnTo>
                    <a:pt x="229387" y="1121003"/>
                  </a:lnTo>
                  <a:lnTo>
                    <a:pt x="218440" y="1060805"/>
                  </a:lnTo>
                  <a:lnTo>
                    <a:pt x="193040" y="1079855"/>
                  </a:lnTo>
                  <a:lnTo>
                    <a:pt x="10160" y="836015"/>
                  </a:lnTo>
                  <a:lnTo>
                    <a:pt x="0" y="843635"/>
                  </a:lnTo>
                  <a:lnTo>
                    <a:pt x="182880" y="1087475"/>
                  </a:lnTo>
                  <a:lnTo>
                    <a:pt x="157480" y="1106525"/>
                  </a:lnTo>
                  <a:lnTo>
                    <a:pt x="233692" y="1144625"/>
                  </a:lnTo>
                  <a:close/>
                </a:path>
                <a:path w="635635" h="3051175">
                  <a:moveTo>
                    <a:pt x="240766" y="1686737"/>
                  </a:moveTo>
                  <a:lnTo>
                    <a:pt x="236143" y="1631315"/>
                  </a:lnTo>
                  <a:lnTo>
                    <a:pt x="233692" y="1601825"/>
                  </a:lnTo>
                  <a:lnTo>
                    <a:pt x="170014" y="1658429"/>
                  </a:lnTo>
                  <a:lnTo>
                    <a:pt x="199491" y="1670227"/>
                  </a:lnTo>
                  <a:lnTo>
                    <a:pt x="75387" y="1980476"/>
                  </a:lnTo>
                  <a:lnTo>
                    <a:pt x="87185" y="1985187"/>
                  </a:lnTo>
                  <a:lnTo>
                    <a:pt x="211277" y="1674939"/>
                  </a:lnTo>
                  <a:lnTo>
                    <a:pt x="240766" y="1686737"/>
                  </a:lnTo>
                  <a:close/>
                </a:path>
                <a:path w="635635" h="3051175">
                  <a:moveTo>
                    <a:pt x="555663" y="1061186"/>
                  </a:moveTo>
                  <a:lnTo>
                    <a:pt x="524992" y="1069365"/>
                  </a:lnTo>
                  <a:lnTo>
                    <a:pt x="239826" y="0"/>
                  </a:lnTo>
                  <a:lnTo>
                    <a:pt x="227545" y="3263"/>
                  </a:lnTo>
                  <a:lnTo>
                    <a:pt x="512711" y="1072642"/>
                  </a:lnTo>
                  <a:lnTo>
                    <a:pt x="482041" y="1080820"/>
                  </a:lnTo>
                  <a:lnTo>
                    <a:pt x="538492" y="1144625"/>
                  </a:lnTo>
                  <a:lnTo>
                    <a:pt x="544969" y="1113142"/>
                  </a:lnTo>
                  <a:lnTo>
                    <a:pt x="555663" y="1061186"/>
                  </a:lnTo>
                  <a:close/>
                </a:path>
                <a:path w="635635" h="3051175">
                  <a:moveTo>
                    <a:pt x="635342" y="1760677"/>
                  </a:moveTo>
                  <a:lnTo>
                    <a:pt x="622706" y="1710118"/>
                  </a:lnTo>
                  <a:lnTo>
                    <a:pt x="614692" y="1678025"/>
                  </a:lnTo>
                  <a:lnTo>
                    <a:pt x="560959" y="1744154"/>
                  </a:lnTo>
                  <a:lnTo>
                    <a:pt x="591959" y="1751037"/>
                  </a:lnTo>
                  <a:lnTo>
                    <a:pt x="303682" y="3048254"/>
                  </a:lnTo>
                  <a:lnTo>
                    <a:pt x="316090" y="3051010"/>
                  </a:lnTo>
                  <a:lnTo>
                    <a:pt x="604354" y="1753793"/>
                  </a:lnTo>
                  <a:lnTo>
                    <a:pt x="635342" y="1760677"/>
                  </a:lnTo>
                  <a:close/>
                </a:path>
              </a:pathLst>
            </a:custGeom>
            <a:solidFill>
              <a:srgbClr val="000000"/>
            </a:solidFill>
          </p:spPr>
          <p:txBody>
            <a:bodyPr wrap="square" lIns="0" tIns="0" rIns="0" bIns="0" rtlCol="0"/>
            <a:lstStyle/>
            <a:p/>
          </p:txBody>
        </p:sp>
        <p:sp>
          <p:nvSpPr>
            <p:cNvPr id="35" name="object 35"/>
            <p:cNvSpPr/>
            <p:nvPr/>
          </p:nvSpPr>
          <p:spPr>
            <a:xfrm>
              <a:off x="2514600" y="2743200"/>
              <a:ext cx="381000" cy="304800"/>
            </a:xfrm>
            <a:custGeom>
              <a:rect l="l" t="t" r="r" b="b"/>
              <a:pathLst>
                <a:path w="381000" h="304800">
                  <a:moveTo>
                    <a:pt x="285750" y="304800"/>
                  </a:moveTo>
                  <a:lnTo>
                    <a:pt x="285750" y="228600"/>
                  </a:lnTo>
                  <a:lnTo>
                    <a:pt x="0" y="228600"/>
                  </a:lnTo>
                  <a:lnTo>
                    <a:pt x="47625" y="152400"/>
                  </a:lnTo>
                  <a:lnTo>
                    <a:pt x="0" y="76200"/>
                  </a:lnTo>
                  <a:lnTo>
                    <a:pt x="285750" y="76200"/>
                  </a:lnTo>
                  <a:lnTo>
                    <a:pt x="285750" y="0"/>
                  </a:lnTo>
                  <a:lnTo>
                    <a:pt x="381000" y="152400"/>
                  </a:lnTo>
                  <a:lnTo>
                    <a:pt x="285750" y="304800"/>
                  </a:lnTo>
                  <a:close/>
                </a:path>
              </a:pathLst>
            </a:custGeom>
            <a:solidFill>
              <a:srgbClr val="4F81BD"/>
            </a:solidFill>
          </p:spPr>
          <p:txBody>
            <a:bodyPr wrap="square" lIns="0" tIns="0" rIns="0" bIns="0" rtlCol="0"/>
            <a:lstStyle/>
            <a:p/>
          </p:txBody>
        </p:sp>
        <p:sp>
          <p:nvSpPr>
            <p:cNvPr id="36" name="object 36"/>
            <p:cNvSpPr/>
            <p:nvPr/>
          </p:nvSpPr>
          <p:spPr>
            <a:xfrm>
              <a:off x="2514600" y="2743200"/>
              <a:ext cx="381000" cy="304800"/>
            </a:xfrm>
            <a:custGeom>
              <a:rect l="l" t="t" r="r" b="b"/>
              <a:pathLst>
                <a:path w="381000" h="304800">
                  <a:moveTo>
                    <a:pt x="0" y="76200"/>
                  </a:moveTo>
                  <a:lnTo>
                    <a:pt x="285750" y="76200"/>
                  </a:lnTo>
                  <a:lnTo>
                    <a:pt x="285750" y="0"/>
                  </a:lnTo>
                  <a:lnTo>
                    <a:pt x="381000" y="152400"/>
                  </a:lnTo>
                  <a:lnTo>
                    <a:pt x="285750" y="304800"/>
                  </a:lnTo>
                  <a:lnTo>
                    <a:pt x="285750" y="228600"/>
                  </a:lnTo>
                  <a:lnTo>
                    <a:pt x="0" y="228600"/>
                  </a:lnTo>
                  <a:lnTo>
                    <a:pt x="47625" y="152400"/>
                  </a:lnTo>
                  <a:lnTo>
                    <a:pt x="0" y="76200"/>
                  </a:lnTo>
                  <a:close/>
                </a:path>
              </a:pathLst>
            </a:custGeom>
            <a:ln w="9525">
              <a:solidFill>
                <a:srgbClr val="000000"/>
              </a:solidFill>
            </a:ln>
          </p:spPr>
          <p:txBody>
            <a:bodyPr wrap="square" lIns="0" tIns="0" rIns="0" bIns="0" rtlCol="0"/>
            <a:lstStyle/>
            <a:p/>
          </p:txBody>
        </p:sp>
        <p:sp>
          <p:nvSpPr>
            <p:cNvPr id="37" name="object 37"/>
            <p:cNvSpPr/>
            <p:nvPr/>
          </p:nvSpPr>
          <p:spPr>
            <a:xfrm>
              <a:off x="3559880" y="1757205"/>
              <a:ext cx="735330" cy="789940"/>
            </a:xfrm>
            <a:custGeom>
              <a:rect l="l" t="t" r="r" b="b"/>
              <a:pathLst>
                <a:path w="735329" h="789939">
                  <a:moveTo>
                    <a:pt x="602127" y="234237"/>
                  </a:moveTo>
                  <a:lnTo>
                    <a:pt x="579416" y="213201"/>
                  </a:lnTo>
                  <a:lnTo>
                    <a:pt x="45421" y="789700"/>
                  </a:lnTo>
                  <a:lnTo>
                    <a:pt x="0" y="747628"/>
                  </a:lnTo>
                  <a:lnTo>
                    <a:pt x="533995" y="171129"/>
                  </a:lnTo>
                  <a:lnTo>
                    <a:pt x="511285" y="150093"/>
                  </a:lnTo>
                  <a:lnTo>
                    <a:pt x="734703" y="0"/>
                  </a:lnTo>
                  <a:lnTo>
                    <a:pt x="602127" y="234237"/>
                  </a:lnTo>
                  <a:close/>
                </a:path>
              </a:pathLst>
            </a:custGeom>
            <a:solidFill>
              <a:srgbClr val="4F81BD"/>
            </a:solidFill>
          </p:spPr>
          <p:txBody>
            <a:bodyPr wrap="square" lIns="0" tIns="0" rIns="0" bIns="0" rtlCol="0"/>
            <a:lstStyle/>
            <a:p/>
          </p:txBody>
        </p:sp>
        <p:sp>
          <p:nvSpPr>
            <p:cNvPr id="38" name="object 38"/>
            <p:cNvSpPr/>
            <p:nvPr/>
          </p:nvSpPr>
          <p:spPr>
            <a:xfrm>
              <a:off x="3559880" y="1757205"/>
              <a:ext cx="735330" cy="789940"/>
            </a:xfrm>
            <a:custGeom>
              <a:rect l="l" t="t" r="r" b="b"/>
              <a:pathLst>
                <a:path w="735329" h="789939">
                  <a:moveTo>
                    <a:pt x="0" y="747628"/>
                  </a:moveTo>
                  <a:lnTo>
                    <a:pt x="533995" y="171129"/>
                  </a:lnTo>
                  <a:lnTo>
                    <a:pt x="511285" y="150093"/>
                  </a:lnTo>
                  <a:lnTo>
                    <a:pt x="734703" y="0"/>
                  </a:lnTo>
                  <a:lnTo>
                    <a:pt x="602127" y="234237"/>
                  </a:lnTo>
                  <a:lnTo>
                    <a:pt x="579416" y="213201"/>
                  </a:lnTo>
                  <a:lnTo>
                    <a:pt x="45421" y="789700"/>
                  </a:lnTo>
                  <a:lnTo>
                    <a:pt x="0" y="747628"/>
                  </a:lnTo>
                  <a:close/>
                </a:path>
              </a:pathLst>
            </a:custGeom>
            <a:ln w="9525">
              <a:solidFill>
                <a:srgbClr val="000000"/>
              </a:solidFill>
            </a:ln>
          </p:spPr>
          <p:txBody>
            <a:bodyPr wrap="square" lIns="0" tIns="0" rIns="0" bIns="0" rtlCol="0"/>
            <a:lstStyle/>
            <a:p/>
          </p:txBody>
        </p:sp>
        <p:sp>
          <p:nvSpPr>
            <p:cNvPr id="39" name="object 39"/>
            <p:cNvSpPr/>
            <p:nvPr/>
          </p:nvSpPr>
          <p:spPr>
            <a:xfrm>
              <a:off x="3581400" y="2895600"/>
              <a:ext cx="685800" cy="152400"/>
            </a:xfrm>
            <a:custGeom>
              <a:rect l="l" t="t" r="r" b="b"/>
              <a:pathLst>
                <a:path w="685800" h="152400">
                  <a:moveTo>
                    <a:pt x="514350" y="152400"/>
                  </a:moveTo>
                  <a:lnTo>
                    <a:pt x="514350" y="114300"/>
                  </a:lnTo>
                  <a:lnTo>
                    <a:pt x="0" y="114300"/>
                  </a:lnTo>
                  <a:lnTo>
                    <a:pt x="0" y="38100"/>
                  </a:lnTo>
                  <a:lnTo>
                    <a:pt x="514350" y="38100"/>
                  </a:lnTo>
                  <a:lnTo>
                    <a:pt x="514350" y="0"/>
                  </a:lnTo>
                  <a:lnTo>
                    <a:pt x="685800" y="76200"/>
                  </a:lnTo>
                  <a:lnTo>
                    <a:pt x="514350" y="152400"/>
                  </a:lnTo>
                  <a:close/>
                </a:path>
              </a:pathLst>
            </a:custGeom>
            <a:solidFill>
              <a:srgbClr val="4F81BD"/>
            </a:solidFill>
          </p:spPr>
          <p:txBody>
            <a:bodyPr wrap="square" lIns="0" tIns="0" rIns="0" bIns="0" rtlCol="0"/>
            <a:lstStyle/>
            <a:p/>
          </p:txBody>
        </p:sp>
        <p:sp>
          <p:nvSpPr>
            <p:cNvPr id="40" name="object 40"/>
            <p:cNvSpPr/>
            <p:nvPr/>
          </p:nvSpPr>
          <p:spPr>
            <a:xfrm>
              <a:off x="3581400" y="2895600"/>
              <a:ext cx="685800" cy="152400"/>
            </a:xfrm>
            <a:custGeom>
              <a:rect l="l" t="t" r="r" b="b"/>
              <a:pathLst>
                <a:path w="685800" h="152400">
                  <a:moveTo>
                    <a:pt x="0" y="38100"/>
                  </a:moveTo>
                  <a:lnTo>
                    <a:pt x="514350" y="38100"/>
                  </a:lnTo>
                  <a:lnTo>
                    <a:pt x="514350" y="0"/>
                  </a:lnTo>
                  <a:lnTo>
                    <a:pt x="685800" y="76200"/>
                  </a:lnTo>
                  <a:lnTo>
                    <a:pt x="514350" y="152400"/>
                  </a:lnTo>
                  <a:lnTo>
                    <a:pt x="514350" y="114300"/>
                  </a:lnTo>
                  <a:lnTo>
                    <a:pt x="0" y="114300"/>
                  </a:lnTo>
                  <a:lnTo>
                    <a:pt x="0" y="38100"/>
                  </a:lnTo>
                  <a:close/>
                </a:path>
              </a:pathLst>
            </a:custGeom>
            <a:ln w="9525">
              <a:solidFill>
                <a:srgbClr val="000000"/>
              </a:solidFill>
            </a:ln>
          </p:spPr>
          <p:txBody>
            <a:bodyPr wrap="square" lIns="0" tIns="0" rIns="0" bIns="0" rtlCol="0"/>
            <a:lstStyle/>
            <a:p/>
          </p:txBody>
        </p:sp>
        <p:sp>
          <p:nvSpPr>
            <p:cNvPr id="41" name="object 41"/>
            <p:cNvSpPr/>
            <p:nvPr/>
          </p:nvSpPr>
          <p:spPr>
            <a:xfrm>
              <a:off x="3450778" y="3522860"/>
              <a:ext cx="892810" cy="650875"/>
            </a:xfrm>
            <a:custGeom>
              <a:rect l="l" t="t" r="r" b="b"/>
              <a:pathLst>
                <a:path w="892810" h="650875">
                  <a:moveTo>
                    <a:pt x="644062" y="533804"/>
                  </a:moveTo>
                  <a:lnTo>
                    <a:pt x="658644" y="513494"/>
                  </a:lnTo>
                  <a:lnTo>
                    <a:pt x="0" y="40620"/>
                  </a:lnTo>
                  <a:lnTo>
                    <a:pt x="29163" y="0"/>
                  </a:lnTo>
                  <a:lnTo>
                    <a:pt x="687808" y="472873"/>
                  </a:lnTo>
                  <a:lnTo>
                    <a:pt x="702390" y="452562"/>
                  </a:lnTo>
                  <a:lnTo>
                    <a:pt x="892774" y="650807"/>
                  </a:lnTo>
                  <a:lnTo>
                    <a:pt x="644062" y="533804"/>
                  </a:lnTo>
                  <a:close/>
                </a:path>
              </a:pathLst>
            </a:custGeom>
            <a:solidFill>
              <a:srgbClr val="4F81BD"/>
            </a:solidFill>
          </p:spPr>
          <p:txBody>
            <a:bodyPr wrap="square" lIns="0" tIns="0" rIns="0" bIns="0" rtlCol="0"/>
            <a:lstStyle/>
            <a:p/>
          </p:txBody>
        </p:sp>
        <p:sp>
          <p:nvSpPr>
            <p:cNvPr id="42" name="object 42"/>
            <p:cNvSpPr/>
            <p:nvPr/>
          </p:nvSpPr>
          <p:spPr>
            <a:xfrm>
              <a:off x="3450778" y="3522860"/>
              <a:ext cx="892810" cy="650875"/>
            </a:xfrm>
            <a:custGeom>
              <a:rect l="l" t="t" r="r" b="b"/>
              <a:pathLst>
                <a:path w="892810" h="650875">
                  <a:moveTo>
                    <a:pt x="29163" y="0"/>
                  </a:moveTo>
                  <a:lnTo>
                    <a:pt x="687808" y="472873"/>
                  </a:lnTo>
                  <a:lnTo>
                    <a:pt x="702390" y="452562"/>
                  </a:lnTo>
                  <a:lnTo>
                    <a:pt x="892774" y="650807"/>
                  </a:lnTo>
                  <a:lnTo>
                    <a:pt x="644062" y="533804"/>
                  </a:lnTo>
                  <a:lnTo>
                    <a:pt x="658644" y="513494"/>
                  </a:lnTo>
                  <a:lnTo>
                    <a:pt x="0" y="40620"/>
                  </a:lnTo>
                  <a:lnTo>
                    <a:pt x="29163" y="0"/>
                  </a:lnTo>
                  <a:close/>
                </a:path>
              </a:pathLst>
            </a:custGeom>
            <a:ln w="9524">
              <a:solidFill>
                <a:srgbClr val="000000"/>
              </a:solidFill>
            </a:ln>
          </p:spPr>
          <p:txBody>
            <a:bodyPr wrap="square" lIns="0" tIns="0" rIns="0" bIns="0" rtlCol="0"/>
            <a:lstStyle/>
            <a:p/>
          </p:txBody>
        </p:sp>
        <p:sp>
          <p:nvSpPr>
            <p:cNvPr id="43" name="object 43"/>
            <p:cNvSpPr/>
            <p:nvPr/>
          </p:nvSpPr>
          <p:spPr>
            <a:xfrm>
              <a:off x="6112688" y="1288325"/>
              <a:ext cx="383540" cy="1722120"/>
            </a:xfrm>
            <a:custGeom>
              <a:rect l="l" t="t" r="r" b="b"/>
              <a:pathLst>
                <a:path w="383539" h="1722120">
                  <a:moveTo>
                    <a:pt x="307162" y="1683473"/>
                  </a:moveTo>
                  <a:lnTo>
                    <a:pt x="294449" y="1677123"/>
                  </a:lnTo>
                  <a:lnTo>
                    <a:pt x="230949" y="1645373"/>
                  </a:lnTo>
                  <a:lnTo>
                    <a:pt x="230949" y="1677123"/>
                  </a:lnTo>
                  <a:lnTo>
                    <a:pt x="2362" y="1677123"/>
                  </a:lnTo>
                  <a:lnTo>
                    <a:pt x="2362" y="1689823"/>
                  </a:lnTo>
                  <a:lnTo>
                    <a:pt x="230949" y="1689823"/>
                  </a:lnTo>
                  <a:lnTo>
                    <a:pt x="230949" y="1721573"/>
                  </a:lnTo>
                  <a:lnTo>
                    <a:pt x="294449" y="1689823"/>
                  </a:lnTo>
                  <a:lnTo>
                    <a:pt x="307162" y="1683473"/>
                  </a:lnTo>
                  <a:close/>
                </a:path>
                <a:path w="383539" h="1722120">
                  <a:moveTo>
                    <a:pt x="307162" y="616673"/>
                  </a:moveTo>
                  <a:lnTo>
                    <a:pt x="304634" y="614527"/>
                  </a:lnTo>
                  <a:lnTo>
                    <a:pt x="242468" y="561238"/>
                  </a:lnTo>
                  <a:lnTo>
                    <a:pt x="234772" y="592035"/>
                  </a:lnTo>
                  <a:lnTo>
                    <a:pt x="3898" y="534314"/>
                  </a:lnTo>
                  <a:lnTo>
                    <a:pt x="812" y="546646"/>
                  </a:lnTo>
                  <a:lnTo>
                    <a:pt x="231686" y="604354"/>
                  </a:lnTo>
                  <a:lnTo>
                    <a:pt x="223989" y="635165"/>
                  </a:lnTo>
                  <a:lnTo>
                    <a:pt x="307162" y="616673"/>
                  </a:lnTo>
                  <a:close/>
                </a:path>
                <a:path w="383539" h="1722120">
                  <a:moveTo>
                    <a:pt x="383362" y="7073"/>
                  </a:moveTo>
                  <a:lnTo>
                    <a:pt x="298450" y="0"/>
                  </a:lnTo>
                  <a:lnTo>
                    <a:pt x="310248" y="29489"/>
                  </a:lnTo>
                  <a:lnTo>
                    <a:pt x="0" y="153581"/>
                  </a:lnTo>
                  <a:lnTo>
                    <a:pt x="4711" y="165379"/>
                  </a:lnTo>
                  <a:lnTo>
                    <a:pt x="314960" y="41275"/>
                  </a:lnTo>
                  <a:lnTo>
                    <a:pt x="326758" y="70751"/>
                  </a:lnTo>
                  <a:lnTo>
                    <a:pt x="377278" y="13919"/>
                  </a:lnTo>
                  <a:lnTo>
                    <a:pt x="383362" y="7073"/>
                  </a:lnTo>
                  <a:close/>
                </a:path>
              </a:pathLst>
            </a:custGeom>
            <a:solidFill>
              <a:srgbClr val="000000"/>
            </a:solidFill>
          </p:spPr>
          <p:txBody>
            <a:bodyPr wrap="square" lIns="0" tIns="0" rIns="0" bIns="0" rtlCol="0"/>
            <a:lstStyle/>
            <a:p/>
          </p:txBody>
        </p:sp>
        <p:pic>
          <p:nvPicPr>
            <p:cNvPr id="44" name="object 44"/>
            <p:cNvPicPr/>
            <p:nvPr/>
          </p:nvPicPr>
          <p:blipFill>
            <a:blip r:embed="rId2"/>
            <a:stretch>
              <a:fillRect/>
            </a:stretch>
          </p:blipFill>
          <p:spPr>
            <a:xfrm>
              <a:off x="6272225" y="4157645"/>
              <a:ext cx="228600" cy="76200"/>
            </a:xfrm>
            <a:prstGeom prst="rect">
              <a:avLst/>
            </a:prstGeom>
          </p:spPr>
        </p:pic>
        <p:sp>
          <p:nvSpPr>
            <p:cNvPr id="45" name="object 45"/>
            <p:cNvSpPr/>
            <p:nvPr/>
          </p:nvSpPr>
          <p:spPr>
            <a:xfrm>
              <a:off x="6268949" y="1372171"/>
              <a:ext cx="1985010" cy="3667125"/>
            </a:xfrm>
            <a:custGeom>
              <a:rect l="l" t="t" r="r" b="b"/>
              <a:pathLst>
                <a:path w="1985007" h="3667125">
                  <a:moveTo>
                    <a:pt x="384276" y="3509378"/>
                  </a:moveTo>
                  <a:lnTo>
                    <a:pt x="376504" y="3497186"/>
                  </a:lnTo>
                  <a:lnTo>
                    <a:pt x="338531" y="3437509"/>
                  </a:lnTo>
                  <a:lnTo>
                    <a:pt x="322199" y="3464725"/>
                  </a:lnTo>
                  <a:lnTo>
                    <a:pt x="6540" y="3275330"/>
                  </a:lnTo>
                  <a:lnTo>
                    <a:pt x="0" y="3286226"/>
                  </a:lnTo>
                  <a:lnTo>
                    <a:pt x="315658" y="3475621"/>
                  </a:lnTo>
                  <a:lnTo>
                    <a:pt x="299326" y="3502850"/>
                  </a:lnTo>
                  <a:lnTo>
                    <a:pt x="384276" y="3509378"/>
                  </a:lnTo>
                  <a:close/>
                </a:path>
                <a:path w="1985007" h="3667125">
                  <a:moveTo>
                    <a:pt x="1908276" y="2518778"/>
                  </a:moveTo>
                  <a:lnTo>
                    <a:pt x="1823732" y="2529344"/>
                  </a:lnTo>
                  <a:lnTo>
                    <a:pt x="1841347" y="2555760"/>
                  </a:lnTo>
                  <a:lnTo>
                    <a:pt x="1447546" y="2818295"/>
                  </a:lnTo>
                  <a:lnTo>
                    <a:pt x="1454594" y="2828861"/>
                  </a:lnTo>
                  <a:lnTo>
                    <a:pt x="1848396" y="2566327"/>
                  </a:lnTo>
                  <a:lnTo>
                    <a:pt x="1865998" y="2592755"/>
                  </a:lnTo>
                  <a:lnTo>
                    <a:pt x="1900415" y="2532519"/>
                  </a:lnTo>
                  <a:lnTo>
                    <a:pt x="1908276" y="2518778"/>
                  </a:lnTo>
                  <a:close/>
                </a:path>
                <a:path w="1985007" h="3667125">
                  <a:moveTo>
                    <a:pt x="1908276" y="1756778"/>
                  </a:moveTo>
                  <a:lnTo>
                    <a:pt x="1895563" y="1750428"/>
                  </a:lnTo>
                  <a:lnTo>
                    <a:pt x="1832063" y="1718678"/>
                  </a:lnTo>
                  <a:lnTo>
                    <a:pt x="1832063" y="1750428"/>
                  </a:lnTo>
                  <a:lnTo>
                    <a:pt x="1374876" y="1750428"/>
                  </a:lnTo>
                  <a:lnTo>
                    <a:pt x="1374876" y="1763128"/>
                  </a:lnTo>
                  <a:lnTo>
                    <a:pt x="1832063" y="1763128"/>
                  </a:lnTo>
                  <a:lnTo>
                    <a:pt x="1832063" y="1794878"/>
                  </a:lnTo>
                  <a:lnTo>
                    <a:pt x="1895576" y="1763128"/>
                  </a:lnTo>
                  <a:lnTo>
                    <a:pt x="1908276" y="1756778"/>
                  </a:lnTo>
                  <a:close/>
                </a:path>
                <a:path w="1985007" h="3667125">
                  <a:moveTo>
                    <a:pt x="1908276" y="994778"/>
                  </a:moveTo>
                  <a:lnTo>
                    <a:pt x="1900415" y="981049"/>
                  </a:lnTo>
                  <a:lnTo>
                    <a:pt x="1865998" y="920813"/>
                  </a:lnTo>
                  <a:lnTo>
                    <a:pt x="1848396" y="947229"/>
                  </a:lnTo>
                  <a:lnTo>
                    <a:pt x="1454594" y="684695"/>
                  </a:lnTo>
                  <a:lnTo>
                    <a:pt x="1447546" y="695261"/>
                  </a:lnTo>
                  <a:lnTo>
                    <a:pt x="1841347" y="957795"/>
                  </a:lnTo>
                  <a:lnTo>
                    <a:pt x="1823732" y="984211"/>
                  </a:lnTo>
                  <a:lnTo>
                    <a:pt x="1908276" y="994778"/>
                  </a:lnTo>
                  <a:close/>
                </a:path>
                <a:path w="1985007" h="3667125">
                  <a:moveTo>
                    <a:pt x="1984476" y="3204578"/>
                  </a:moveTo>
                  <a:lnTo>
                    <a:pt x="1901825" y="3225241"/>
                  </a:lnTo>
                  <a:lnTo>
                    <a:pt x="1922487" y="3249345"/>
                  </a:lnTo>
                  <a:lnTo>
                    <a:pt x="1446936" y="3656965"/>
                  </a:lnTo>
                  <a:lnTo>
                    <a:pt x="1455204" y="3666604"/>
                  </a:lnTo>
                  <a:lnTo>
                    <a:pt x="1930742" y="3258997"/>
                  </a:lnTo>
                  <a:lnTo>
                    <a:pt x="1951405" y="3283102"/>
                  </a:lnTo>
                  <a:lnTo>
                    <a:pt x="1977110" y="3222079"/>
                  </a:lnTo>
                  <a:lnTo>
                    <a:pt x="1984476" y="3204578"/>
                  </a:lnTo>
                  <a:close/>
                </a:path>
                <a:path w="1985007" h="3667125">
                  <a:moveTo>
                    <a:pt x="1984476" y="613778"/>
                  </a:moveTo>
                  <a:lnTo>
                    <a:pt x="1978825" y="592162"/>
                  </a:lnTo>
                  <a:lnTo>
                    <a:pt x="1962962" y="531342"/>
                  </a:lnTo>
                  <a:lnTo>
                    <a:pt x="1939074" y="552246"/>
                  </a:lnTo>
                  <a:lnTo>
                    <a:pt x="1455851" y="0"/>
                  </a:lnTo>
                  <a:lnTo>
                    <a:pt x="1446288" y="8356"/>
                  </a:lnTo>
                  <a:lnTo>
                    <a:pt x="1929511" y="560616"/>
                  </a:lnTo>
                  <a:lnTo>
                    <a:pt x="1905622" y="581520"/>
                  </a:lnTo>
                  <a:lnTo>
                    <a:pt x="1984476" y="613778"/>
                  </a:lnTo>
                  <a:close/>
                </a:path>
              </a:pathLst>
            </a:custGeom>
            <a:solidFill>
              <a:srgbClr val="000000"/>
            </a:solidFill>
          </p:spPr>
          <p:txBody>
            <a:bodyPr wrap="square" lIns="0" tIns="0" rIns="0" bIns="0" rtlCol="0"/>
            <a:lstStyle/>
            <a:p/>
          </p:txBody>
        </p:sp>
        <p:sp>
          <p:nvSpPr>
            <p:cNvPr id="46" name="object 46"/>
            <p:cNvSpPr/>
            <p:nvPr/>
          </p:nvSpPr>
          <p:spPr>
            <a:xfrm>
              <a:off x="1828799" y="1500173"/>
              <a:ext cx="1243330" cy="1186180"/>
            </a:xfrm>
            <a:custGeom>
              <a:rect l="l" t="t" r="r" b="b"/>
              <a:pathLst>
                <a:path w="1243330" h="1186180">
                  <a:moveTo>
                    <a:pt x="421763" y="1185610"/>
                  </a:moveTo>
                  <a:lnTo>
                    <a:pt x="207167" y="1014426"/>
                  </a:lnTo>
                  <a:lnTo>
                    <a:pt x="169073" y="1014425"/>
                  </a:lnTo>
                  <a:lnTo>
                    <a:pt x="124127" y="1008386"/>
                  </a:lnTo>
                  <a:lnTo>
                    <a:pt x="83739" y="991342"/>
                  </a:lnTo>
                  <a:lnTo>
                    <a:pt x="49520" y="964905"/>
                  </a:lnTo>
                  <a:lnTo>
                    <a:pt x="23083" y="930686"/>
                  </a:lnTo>
                  <a:lnTo>
                    <a:pt x="6039" y="890298"/>
                  </a:lnTo>
                  <a:lnTo>
                    <a:pt x="0" y="845351"/>
                  </a:lnTo>
                  <a:lnTo>
                    <a:pt x="0" y="169074"/>
                  </a:lnTo>
                  <a:lnTo>
                    <a:pt x="6039" y="124127"/>
                  </a:lnTo>
                  <a:lnTo>
                    <a:pt x="23083" y="83739"/>
                  </a:lnTo>
                  <a:lnTo>
                    <a:pt x="49521" y="49520"/>
                  </a:lnTo>
                  <a:lnTo>
                    <a:pt x="83740" y="23083"/>
                  </a:lnTo>
                  <a:lnTo>
                    <a:pt x="124129" y="6039"/>
                  </a:lnTo>
                  <a:lnTo>
                    <a:pt x="169074" y="0"/>
                  </a:lnTo>
                  <a:lnTo>
                    <a:pt x="1073927" y="0"/>
                  </a:lnTo>
                  <a:lnTo>
                    <a:pt x="1118874" y="6039"/>
                  </a:lnTo>
                  <a:lnTo>
                    <a:pt x="1159263" y="23083"/>
                  </a:lnTo>
                  <a:lnTo>
                    <a:pt x="1193481" y="49520"/>
                  </a:lnTo>
                  <a:lnTo>
                    <a:pt x="1219918" y="83739"/>
                  </a:lnTo>
                  <a:lnTo>
                    <a:pt x="1236962" y="124127"/>
                  </a:lnTo>
                  <a:lnTo>
                    <a:pt x="1243001" y="169074"/>
                  </a:lnTo>
                  <a:lnTo>
                    <a:pt x="1243001" y="845354"/>
                  </a:lnTo>
                  <a:lnTo>
                    <a:pt x="1236962" y="890298"/>
                  </a:lnTo>
                  <a:lnTo>
                    <a:pt x="1219918" y="930686"/>
                  </a:lnTo>
                  <a:lnTo>
                    <a:pt x="1193481" y="964905"/>
                  </a:lnTo>
                  <a:lnTo>
                    <a:pt x="1159262" y="991342"/>
                  </a:lnTo>
                  <a:lnTo>
                    <a:pt x="1118873" y="1008386"/>
                  </a:lnTo>
                  <a:lnTo>
                    <a:pt x="1073927" y="1014425"/>
                  </a:lnTo>
                  <a:lnTo>
                    <a:pt x="517917" y="1014426"/>
                  </a:lnTo>
                  <a:lnTo>
                    <a:pt x="421763" y="1185610"/>
                  </a:lnTo>
                  <a:close/>
                </a:path>
                <a:path w="1243330" h="1186180">
                  <a:moveTo>
                    <a:pt x="1243002" y="845354"/>
                  </a:moveTo>
                  <a:close/>
                </a:path>
                <a:path w="1243330" h="1186180">
                  <a:moveTo>
                    <a:pt x="0" y="845354"/>
                  </a:moveTo>
                  <a:close/>
                </a:path>
              </a:pathLst>
            </a:custGeom>
            <a:solidFill>
              <a:srgbClr val="CCFF33"/>
            </a:solidFill>
          </p:spPr>
          <p:txBody>
            <a:bodyPr wrap="square" lIns="0" tIns="0" rIns="0" bIns="0" rtlCol="0"/>
            <a:lstStyle/>
            <a:p/>
          </p:txBody>
        </p:sp>
        <p:sp>
          <p:nvSpPr>
            <p:cNvPr id="47" name="object 47"/>
            <p:cNvSpPr/>
            <p:nvPr/>
          </p:nvSpPr>
          <p:spPr>
            <a:xfrm>
              <a:off x="1828799" y="1500173"/>
              <a:ext cx="1243330" cy="1186180"/>
            </a:xfrm>
            <a:custGeom>
              <a:rect l="l" t="t" r="r" b="b"/>
              <a:pathLst>
                <a:path w="1243330" h="1186180">
                  <a:moveTo>
                    <a:pt x="0" y="169074"/>
                  </a:moveTo>
                  <a:lnTo>
                    <a:pt x="6039" y="124127"/>
                  </a:lnTo>
                  <a:lnTo>
                    <a:pt x="23083" y="83739"/>
                  </a:lnTo>
                  <a:lnTo>
                    <a:pt x="49520" y="49520"/>
                  </a:lnTo>
                  <a:lnTo>
                    <a:pt x="83739" y="23083"/>
                  </a:lnTo>
                  <a:lnTo>
                    <a:pt x="124127" y="6039"/>
                  </a:lnTo>
                  <a:lnTo>
                    <a:pt x="169074" y="0"/>
                  </a:lnTo>
                  <a:lnTo>
                    <a:pt x="207167" y="0"/>
                  </a:lnTo>
                  <a:lnTo>
                    <a:pt x="517917" y="0"/>
                  </a:lnTo>
                  <a:lnTo>
                    <a:pt x="1073927" y="0"/>
                  </a:lnTo>
                  <a:lnTo>
                    <a:pt x="1118874" y="6039"/>
                  </a:lnTo>
                  <a:lnTo>
                    <a:pt x="1159262" y="23083"/>
                  </a:lnTo>
                  <a:lnTo>
                    <a:pt x="1193481" y="49520"/>
                  </a:lnTo>
                  <a:lnTo>
                    <a:pt x="1219918" y="83739"/>
                  </a:lnTo>
                  <a:lnTo>
                    <a:pt x="1236962" y="124127"/>
                  </a:lnTo>
                  <a:lnTo>
                    <a:pt x="1243002" y="169074"/>
                  </a:lnTo>
                  <a:lnTo>
                    <a:pt x="1243002" y="591748"/>
                  </a:lnTo>
                  <a:lnTo>
                    <a:pt x="1243002" y="845354"/>
                  </a:lnTo>
                  <a:lnTo>
                    <a:pt x="1236962" y="890298"/>
                  </a:lnTo>
                  <a:lnTo>
                    <a:pt x="1219918" y="930686"/>
                  </a:lnTo>
                  <a:lnTo>
                    <a:pt x="1193481" y="964905"/>
                  </a:lnTo>
                  <a:lnTo>
                    <a:pt x="1159262" y="991342"/>
                  </a:lnTo>
                  <a:lnTo>
                    <a:pt x="1118874" y="1008386"/>
                  </a:lnTo>
                  <a:lnTo>
                    <a:pt x="1073927" y="1014425"/>
                  </a:lnTo>
                  <a:lnTo>
                    <a:pt x="517917" y="1014426"/>
                  </a:lnTo>
                  <a:lnTo>
                    <a:pt x="421763" y="1185610"/>
                  </a:lnTo>
                  <a:lnTo>
                    <a:pt x="207167" y="1014426"/>
                  </a:lnTo>
                  <a:lnTo>
                    <a:pt x="169074" y="1014426"/>
                  </a:lnTo>
                  <a:lnTo>
                    <a:pt x="124127" y="1008386"/>
                  </a:lnTo>
                  <a:lnTo>
                    <a:pt x="83739" y="991342"/>
                  </a:lnTo>
                  <a:lnTo>
                    <a:pt x="49520" y="964905"/>
                  </a:lnTo>
                  <a:lnTo>
                    <a:pt x="23083" y="930686"/>
                  </a:lnTo>
                  <a:lnTo>
                    <a:pt x="6039" y="890298"/>
                  </a:lnTo>
                  <a:lnTo>
                    <a:pt x="0" y="845351"/>
                  </a:lnTo>
                  <a:lnTo>
                    <a:pt x="0" y="591748"/>
                  </a:lnTo>
                  <a:lnTo>
                    <a:pt x="0" y="169074"/>
                  </a:lnTo>
                  <a:close/>
                </a:path>
              </a:pathLst>
            </a:custGeom>
            <a:ln w="9525">
              <a:solidFill>
                <a:srgbClr val="000000"/>
              </a:solidFill>
            </a:ln>
          </p:spPr>
          <p:txBody>
            <a:bodyPr wrap="square" lIns="0" tIns="0" rIns="0" bIns="0" rtlCol="0"/>
            <a:lstStyle/>
            <a:p/>
          </p:txBody>
        </p:sp>
      </p:grpSp>
      <p:sp>
        <p:nvSpPr>
          <p:cNvPr id="48" name="object 48"/>
          <p:cNvSpPr txBox="1"/>
          <p:nvPr/>
        </p:nvSpPr>
        <p:spPr>
          <a:xfrm>
            <a:off x="1980401" y="1592239"/>
            <a:ext cx="939800" cy="756920"/>
          </a:xfrm>
          <a:prstGeom prst="rect">
            <a:avLst/>
          </a:prstGeom>
        </p:spPr>
        <p:txBody>
          <a:bodyPr vert="horz" wrap="square" lIns="0" tIns="12700" rIns="0" bIns="0" rtlCol="0">
            <a:spAutoFit/>
          </a:bodyPr>
          <a:lstStyle/>
          <a:p>
            <a:pPr marL="164465" marR="5080" indent="-152400">
              <a:lnSpc>
                <a:spcPct val="100000"/>
              </a:lnSpc>
              <a:spcBef>
                <a:spcPts val="100"/>
              </a:spcBef>
            </a:pPr>
            <a:r>
              <a:rPr sz="2400" b="1" spc="-20">
                <a:latin typeface="微软雅黑"/>
                <a:cs typeface="微软雅黑"/>
              </a:rPr>
              <a:t>通用机</a:t>
            </a:r>
            <a:r>
              <a:rPr sz="2400" b="1" spc="-25">
                <a:latin typeface="微软雅黑"/>
                <a:cs typeface="微软雅黑"/>
              </a:rPr>
              <a:t>生产</a:t>
            </a:r>
            <a:endParaRPr sz="2400">
              <a:latin typeface="微软雅黑"/>
              <a:cs typeface="微软雅黑"/>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64490" y="120174"/>
            <a:ext cx="2311400" cy="574040"/>
          </a:xfrm>
          <a:prstGeom prst="rect">
            <a:avLst/>
          </a:prstGeom>
        </p:spPr>
        <p:txBody>
          <a:bodyPr vert="horz" wrap="square" lIns="0" tIns="12700" rIns="0" bIns="0" rtlCol="0">
            <a:spAutoFit/>
          </a:bodyPr>
          <a:lstStyle/>
          <a:p>
            <a:pPr marL="12700">
              <a:lnSpc>
                <a:spcPct val="100000"/>
              </a:lnSpc>
              <a:spcBef>
                <a:spcPts val="100"/>
              </a:spcBef>
            </a:pPr>
            <a:r>
              <a:rPr sz="3600" spc="-10"/>
              <a:t>存在的问题</a:t>
            </a:r>
            <a:endParaRPr sz="3600"/>
          </a:p>
        </p:txBody>
      </p:sp>
      <p:pic>
        <p:nvPicPr>
          <p:cNvPr id="3" name="object 3"/>
          <p:cNvPicPr/>
          <p:nvPr/>
        </p:nvPicPr>
        <p:blipFill>
          <a:blip r:embed="rId2"/>
          <a:stretch>
            <a:fillRect/>
          </a:stretch>
        </p:blipFill>
        <p:spPr>
          <a:xfrm>
            <a:off x="423831" y="1463105"/>
            <a:ext cx="7867704" cy="4328110"/>
          </a:xfrm>
          <a:prstGeom prst="rect">
            <a:avLst/>
          </a:prstGeom>
        </p:spPr>
      </p:pic>
      <p:sp>
        <p:nvSpPr>
          <p:cNvPr id="4" name="object 4"/>
          <p:cNvSpPr txBox="1"/>
          <p:nvPr/>
        </p:nvSpPr>
        <p:spPr>
          <a:xfrm>
            <a:off x="1804031" y="1881378"/>
            <a:ext cx="4292600" cy="391160"/>
          </a:xfrm>
          <a:prstGeom prst="rect">
            <a:avLst/>
          </a:prstGeom>
        </p:spPr>
        <p:txBody>
          <a:bodyPr vert="horz" wrap="square" lIns="0" tIns="12700" rIns="0" bIns="0" rtlCol="0">
            <a:spAutoFit/>
          </a:bodyPr>
          <a:lstStyle/>
          <a:p>
            <a:pPr marL="12700">
              <a:lnSpc>
                <a:spcPct val="100000"/>
              </a:lnSpc>
              <a:spcBef>
                <a:spcPts val="100"/>
              </a:spcBef>
            </a:pPr>
            <a:r>
              <a:rPr sz="2400" b="1" spc="-5">
                <a:latin typeface="微软雅黑"/>
                <a:cs typeface="微软雅黑"/>
              </a:rPr>
              <a:t>需求不确定性，及其他各种因素</a:t>
            </a:r>
            <a:endParaRPr sz="2400">
              <a:latin typeface="微软雅黑"/>
              <a:cs typeface="微软雅黑"/>
            </a:endParaRPr>
          </a:p>
        </p:txBody>
      </p:sp>
      <p:sp>
        <p:nvSpPr>
          <p:cNvPr id="5" name="object 5"/>
          <p:cNvSpPr txBox="1"/>
          <p:nvPr/>
        </p:nvSpPr>
        <p:spPr>
          <a:xfrm>
            <a:off x="506397" y="3445350"/>
            <a:ext cx="3073400" cy="391160"/>
          </a:xfrm>
          <a:prstGeom prst="rect">
            <a:avLst/>
          </a:prstGeom>
        </p:spPr>
        <p:txBody>
          <a:bodyPr vert="horz" wrap="square" lIns="0" tIns="12700" rIns="0" bIns="0" rtlCol="0">
            <a:spAutoFit/>
          </a:bodyPr>
          <a:lstStyle/>
          <a:p>
            <a:pPr marL="12700">
              <a:lnSpc>
                <a:spcPct val="100000"/>
              </a:lnSpc>
              <a:spcBef>
                <a:spcPts val="100"/>
              </a:spcBef>
            </a:pPr>
            <a:r>
              <a:rPr sz="2400" b="1" spc="-5">
                <a:latin typeface="微软雅黑"/>
                <a:cs typeface="微软雅黑"/>
              </a:rPr>
              <a:t>制造中心采取备货生产</a:t>
            </a:r>
            <a:endParaRPr sz="2400">
              <a:latin typeface="微软雅黑"/>
              <a:cs typeface="微软雅黑"/>
            </a:endParaRPr>
          </a:p>
        </p:txBody>
      </p:sp>
      <p:sp>
        <p:nvSpPr>
          <p:cNvPr id="6" name="object 6"/>
          <p:cNvSpPr txBox="1"/>
          <p:nvPr/>
        </p:nvSpPr>
        <p:spPr>
          <a:xfrm>
            <a:off x="4671075" y="3495359"/>
            <a:ext cx="3073400" cy="391160"/>
          </a:xfrm>
          <a:prstGeom prst="rect">
            <a:avLst/>
          </a:prstGeom>
        </p:spPr>
        <p:txBody>
          <a:bodyPr vert="horz" wrap="square" lIns="0" tIns="12700" rIns="0" bIns="0" rtlCol="0">
            <a:spAutoFit/>
          </a:bodyPr>
          <a:lstStyle/>
          <a:p>
            <a:pPr marL="12700">
              <a:lnSpc>
                <a:spcPct val="100000"/>
              </a:lnSpc>
              <a:spcBef>
                <a:spcPts val="100"/>
              </a:spcBef>
            </a:pPr>
            <a:r>
              <a:rPr sz="2400" b="1" spc="-5">
                <a:latin typeface="微软雅黑"/>
                <a:cs typeface="微软雅黑"/>
              </a:rPr>
              <a:t>分销中心安全库存过多</a:t>
            </a:r>
            <a:endParaRPr sz="2400">
              <a:latin typeface="微软雅黑"/>
              <a:cs typeface="微软雅黑"/>
            </a:endParaRPr>
          </a:p>
        </p:txBody>
      </p:sp>
      <p:sp>
        <p:nvSpPr>
          <p:cNvPr id="7" name="object 7"/>
          <p:cNvSpPr txBox="1"/>
          <p:nvPr/>
        </p:nvSpPr>
        <p:spPr>
          <a:xfrm>
            <a:off x="4640400" y="5041306"/>
            <a:ext cx="3378200" cy="391160"/>
          </a:xfrm>
          <a:prstGeom prst="rect">
            <a:avLst/>
          </a:prstGeom>
        </p:spPr>
        <p:txBody>
          <a:bodyPr vert="horz" wrap="square" lIns="0" tIns="12700" rIns="0" bIns="0" rtlCol="0">
            <a:spAutoFit/>
          </a:bodyPr>
          <a:lstStyle/>
          <a:p>
            <a:pPr marL="12700">
              <a:lnSpc>
                <a:spcPct val="100000"/>
              </a:lnSpc>
              <a:spcBef>
                <a:spcPts val="100"/>
              </a:spcBef>
            </a:pPr>
            <a:r>
              <a:rPr sz="2400" b="1" spc="-5">
                <a:latin typeface="微软雅黑"/>
                <a:cs typeface="微软雅黑"/>
              </a:rPr>
              <a:t>库存积压，资金周转困难</a:t>
            </a:r>
            <a:endParaRPr sz="2400">
              <a:latin typeface="微软雅黑"/>
              <a:cs typeface="微软雅黑"/>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8740" y="1040939"/>
            <a:ext cx="9207500" cy="5219700"/>
          </a:xfrm>
          <a:prstGeom prst="rect">
            <a:avLst/>
          </a:prstGeom>
        </p:spPr>
        <p:txBody>
          <a:bodyPr vert="horz" wrap="square" lIns="0" tIns="85725" rIns="0" bIns="0" rtlCol="0">
            <a:spAutoFit/>
          </a:bodyPr>
          <a:lstStyle/>
          <a:p>
            <a:pPr marL="355600" indent="-342900">
              <a:lnSpc>
                <a:spcPct val="100000"/>
              </a:lnSpc>
              <a:spcBef>
                <a:spcPts val="675"/>
              </a:spcBef>
              <a:buClr>
                <a:srgbClr val="0000FF"/>
              </a:buClr>
              <a:buSzPct val="102083"/>
              <a:buFont typeface="Wingdings"/>
              <a:buChar char=""/>
              <a:tabLst>
                <a:tab pos="355600"/>
              </a:tabLst>
            </a:pPr>
            <a:r>
              <a:rPr sz="2400" b="1" spc="-5">
                <a:latin typeface="微软雅黑"/>
                <a:cs typeface="微软雅黑"/>
              </a:rPr>
              <a:t>㈠需求不确定性导致分销中心安全库存过多</a:t>
            </a:r>
            <a:endParaRPr sz="2400">
              <a:latin typeface="微软雅黑"/>
              <a:cs typeface="微软雅黑"/>
            </a:endParaRPr>
          </a:p>
          <a:p>
            <a:pPr marL="354965" marR="5080" indent="-342900">
              <a:lnSpc>
                <a:spcPct val="100000"/>
              </a:lnSpc>
              <a:spcBef>
                <a:spcPts val="575"/>
              </a:spcBef>
            </a:pPr>
            <a:r>
              <a:rPr sz="2400" b="1" spc="-5">
                <a:latin typeface="微软雅黑"/>
                <a:cs typeface="微软雅黑"/>
              </a:rPr>
              <a:t>案例中惠普需求的不确定性导致了它不得不使用备货生产，使得分</a:t>
            </a:r>
            <a:r>
              <a:rPr sz="2400" b="1" spc="-50">
                <a:latin typeface="微软雅黑"/>
                <a:cs typeface="微软雅黑"/>
              </a:rPr>
              <a:t> </a:t>
            </a:r>
            <a:r>
              <a:rPr sz="2400" b="1" spc="-5">
                <a:latin typeface="微软雅黑"/>
                <a:cs typeface="微软雅黑"/>
              </a:rPr>
              <a:t>销中心成为有大量安全库存的库存点。不确定性来源于三个方面：需求的不确定性、制造的不确定性和供应的不确定性。最难控制的的是需求的不确定性。</a:t>
            </a:r>
            <a:endParaRPr sz="2400">
              <a:latin typeface="微软雅黑"/>
              <a:cs typeface="微软雅黑"/>
            </a:endParaRPr>
          </a:p>
          <a:p>
            <a:pPr marL="355600" indent="-342900">
              <a:lnSpc>
                <a:spcPct val="100000"/>
              </a:lnSpc>
              <a:spcBef>
                <a:spcPts val="575"/>
              </a:spcBef>
              <a:buClr>
                <a:srgbClr val="0000FF"/>
              </a:buClr>
              <a:buSzPct val="102083"/>
              <a:buFont typeface="Wingdings"/>
              <a:buChar char=""/>
              <a:tabLst>
                <a:tab pos="355600"/>
              </a:tabLst>
            </a:pPr>
            <a:r>
              <a:rPr sz="2400" b="1" spc="-5">
                <a:latin typeface="微软雅黑"/>
                <a:cs typeface="微软雅黑"/>
              </a:rPr>
              <a:t>㈡供应链反应慢，组织混乱，服务质量低</a:t>
            </a:r>
            <a:endParaRPr sz="2400">
              <a:latin typeface="微软雅黑"/>
              <a:cs typeface="微软雅黑"/>
            </a:endParaRPr>
          </a:p>
          <a:p>
            <a:pPr marL="354965" marR="310515" indent="-342900" algn="just">
              <a:lnSpc>
                <a:spcPct val="100000"/>
              </a:lnSpc>
              <a:spcBef>
                <a:spcPts val="575"/>
              </a:spcBef>
            </a:pPr>
            <a:r>
              <a:rPr sz="2400" b="1" spc="-5">
                <a:latin typeface="微软雅黑"/>
                <a:cs typeface="微软雅黑"/>
              </a:rPr>
              <a:t>需要用大约一个月的时间将产品海运到欧洲和亚太分销中心，这么长的提前期导致分销中心没有足够的时间去对快速变化的市场需求作出反应，而且欧洲和亚太地区就只能以大量的安全库存来保证对用户需求的满足。</a:t>
            </a:r>
            <a:endParaRPr sz="2400">
              <a:latin typeface="微软雅黑"/>
              <a:cs typeface="微软雅黑"/>
            </a:endParaRPr>
          </a:p>
          <a:p>
            <a:pPr marL="355600" indent="-342900">
              <a:lnSpc>
                <a:spcPct val="100000"/>
              </a:lnSpc>
              <a:spcBef>
                <a:spcPts val="580"/>
              </a:spcBef>
              <a:buClr>
                <a:srgbClr val="0000FF"/>
              </a:buClr>
              <a:buSzPct val="102083"/>
              <a:buFont typeface="Wingdings"/>
              <a:buChar char=""/>
              <a:tabLst>
                <a:tab pos="355600"/>
              </a:tabLst>
            </a:pPr>
            <a:r>
              <a:rPr sz="2400" b="1" spc="-10">
                <a:latin typeface="微软雅黑"/>
                <a:cs typeface="微软雅黑"/>
              </a:rPr>
              <a:t>㈢占用大量资金</a:t>
            </a:r>
            <a:endParaRPr sz="2400">
              <a:latin typeface="微软雅黑"/>
              <a:cs typeface="微软雅黑"/>
            </a:endParaRPr>
          </a:p>
          <a:p>
            <a:pPr marL="354965" marR="348615" indent="-342900">
              <a:lnSpc>
                <a:spcPct val="100000"/>
              </a:lnSpc>
              <a:spcBef>
                <a:spcPts val="575"/>
              </a:spcBef>
            </a:pPr>
            <a:r>
              <a:rPr sz="2400" b="1" spc="-5">
                <a:latin typeface="微软雅黑"/>
                <a:cs typeface="微软雅黑"/>
              </a:rPr>
              <a:t>若某一地区产品缺货，为了应急，可能会将原来为其他地区准备的产品拆开重新包装，造成更大浪费。</a:t>
            </a:r>
            <a:endParaRPr sz="2400">
              <a:latin typeface="微软雅黑"/>
              <a:cs typeface="微软雅黑"/>
            </a:endParaRPr>
          </a:p>
        </p:txBody>
      </p:sp>
      <p:sp>
        <p:nvSpPr>
          <p:cNvPr id="3" name="object 3"/>
          <p:cNvSpPr txBox="1">
            <a:spLocks noGrp="1"/>
          </p:cNvSpPr>
          <p:nvPr>
            <p:ph type="title"/>
          </p:nvPr>
        </p:nvSpPr>
        <p:spPr>
          <a:xfrm>
            <a:off x="293022" y="177958"/>
            <a:ext cx="4648200" cy="452120"/>
          </a:xfrm>
          <a:prstGeom prst="rect">
            <a:avLst/>
          </a:prstGeom>
        </p:spPr>
        <p:txBody>
          <a:bodyPr vert="horz" wrap="square" lIns="0" tIns="12700" rIns="0" bIns="0" rtlCol="0">
            <a:spAutoFit/>
          </a:bodyPr>
          <a:lstStyle/>
          <a:p>
            <a:pPr marL="12700">
              <a:lnSpc>
                <a:spcPct val="100000"/>
              </a:lnSpc>
              <a:spcBef>
                <a:spcPts val="100"/>
              </a:spcBef>
            </a:pPr>
            <a:r>
              <a:rPr spc="-5"/>
              <a:t>惠普供应链优化前的突出问题</a:t>
            </a: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304799" y="1142999"/>
            <a:ext cx="1219200" cy="457200"/>
          </a:xfrm>
          <a:custGeom>
            <a:rect l="l" t="t" r="r" b="b"/>
            <a:pathLst>
              <a:path w="1219200" h="457200">
                <a:moveTo>
                  <a:pt x="0" y="228600"/>
                </a:moveTo>
                <a:lnTo>
                  <a:pt x="14060" y="179560"/>
                </a:lnTo>
                <a:lnTo>
                  <a:pt x="54258" y="134185"/>
                </a:lnTo>
                <a:lnTo>
                  <a:pt x="117617" y="93591"/>
                </a:lnTo>
                <a:lnTo>
                  <a:pt x="157053" y="75436"/>
                </a:lnTo>
                <a:lnTo>
                  <a:pt x="201164" y="58895"/>
                </a:lnTo>
                <a:lnTo>
                  <a:pt x="249578" y="44106"/>
                </a:lnTo>
                <a:lnTo>
                  <a:pt x="301923" y="31210"/>
                </a:lnTo>
                <a:lnTo>
                  <a:pt x="357827" y="20346"/>
                </a:lnTo>
                <a:lnTo>
                  <a:pt x="416919" y="11654"/>
                </a:lnTo>
                <a:lnTo>
                  <a:pt x="478826" y="5272"/>
                </a:lnTo>
                <a:lnTo>
                  <a:pt x="543177" y="1341"/>
                </a:lnTo>
                <a:lnTo>
                  <a:pt x="609600" y="0"/>
                </a:lnTo>
                <a:lnTo>
                  <a:pt x="676022" y="1341"/>
                </a:lnTo>
                <a:lnTo>
                  <a:pt x="740373" y="5272"/>
                </a:lnTo>
                <a:lnTo>
                  <a:pt x="802280" y="11654"/>
                </a:lnTo>
                <a:lnTo>
                  <a:pt x="861372" y="20346"/>
                </a:lnTo>
                <a:lnTo>
                  <a:pt x="917276" y="31210"/>
                </a:lnTo>
                <a:lnTo>
                  <a:pt x="969621" y="44106"/>
                </a:lnTo>
                <a:lnTo>
                  <a:pt x="1018035" y="58894"/>
                </a:lnTo>
                <a:lnTo>
                  <a:pt x="1062146" y="75436"/>
                </a:lnTo>
                <a:lnTo>
                  <a:pt x="1101582" y="93591"/>
                </a:lnTo>
                <a:lnTo>
                  <a:pt x="1135971" y="113221"/>
                </a:lnTo>
                <a:lnTo>
                  <a:pt x="1188122" y="156344"/>
                </a:lnTo>
                <a:lnTo>
                  <a:pt x="1215622" y="203691"/>
                </a:lnTo>
                <a:lnTo>
                  <a:pt x="1219200" y="228599"/>
                </a:lnTo>
                <a:lnTo>
                  <a:pt x="1215622" y="253508"/>
                </a:lnTo>
                <a:lnTo>
                  <a:pt x="1205139" y="277639"/>
                </a:lnTo>
                <a:lnTo>
                  <a:pt x="1164942" y="323014"/>
                </a:lnTo>
                <a:lnTo>
                  <a:pt x="1101582" y="363608"/>
                </a:lnTo>
                <a:lnTo>
                  <a:pt x="1062146" y="381763"/>
                </a:lnTo>
                <a:lnTo>
                  <a:pt x="1018035" y="398304"/>
                </a:lnTo>
                <a:lnTo>
                  <a:pt x="969621" y="413093"/>
                </a:lnTo>
                <a:lnTo>
                  <a:pt x="917276" y="425989"/>
                </a:lnTo>
                <a:lnTo>
                  <a:pt x="861372" y="436853"/>
                </a:lnTo>
                <a:lnTo>
                  <a:pt x="802280" y="445545"/>
                </a:lnTo>
                <a:lnTo>
                  <a:pt x="740373" y="451927"/>
                </a:lnTo>
                <a:lnTo>
                  <a:pt x="676022" y="455858"/>
                </a:lnTo>
                <a:lnTo>
                  <a:pt x="609599" y="457199"/>
                </a:lnTo>
                <a:lnTo>
                  <a:pt x="543177" y="455858"/>
                </a:lnTo>
                <a:lnTo>
                  <a:pt x="478826" y="451927"/>
                </a:lnTo>
                <a:lnTo>
                  <a:pt x="416919" y="445545"/>
                </a:lnTo>
                <a:lnTo>
                  <a:pt x="357827" y="436853"/>
                </a:lnTo>
                <a:lnTo>
                  <a:pt x="301923" y="425989"/>
                </a:lnTo>
                <a:lnTo>
                  <a:pt x="249578" y="413093"/>
                </a:lnTo>
                <a:lnTo>
                  <a:pt x="201164" y="398304"/>
                </a:lnTo>
                <a:lnTo>
                  <a:pt x="157053" y="381763"/>
                </a:lnTo>
                <a:lnTo>
                  <a:pt x="117617" y="363608"/>
                </a:lnTo>
                <a:lnTo>
                  <a:pt x="83228" y="343978"/>
                </a:lnTo>
                <a:lnTo>
                  <a:pt x="31077" y="300855"/>
                </a:lnTo>
                <a:lnTo>
                  <a:pt x="3577" y="253508"/>
                </a:lnTo>
                <a:lnTo>
                  <a:pt x="0" y="228599"/>
                </a:lnTo>
                <a:close/>
              </a:path>
            </a:pathLst>
          </a:custGeom>
          <a:ln w="9525">
            <a:solidFill>
              <a:srgbClr val="000000"/>
            </a:solidFill>
          </a:ln>
        </p:spPr>
        <p:txBody>
          <a:bodyPr wrap="square" lIns="0" tIns="0" rIns="0" bIns="0" rtlCol="0"/>
          <a:lstStyle/>
          <a:p/>
        </p:txBody>
      </p:sp>
      <p:sp>
        <p:nvSpPr>
          <p:cNvPr id="3" name="object 3"/>
          <p:cNvSpPr txBox="1"/>
          <p:nvPr/>
        </p:nvSpPr>
        <p:spPr>
          <a:xfrm>
            <a:off x="444500" y="11855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供应商</a:t>
            </a:r>
            <a:endParaRPr sz="2400">
              <a:latin typeface="微软雅黑"/>
              <a:cs typeface="微软雅黑"/>
            </a:endParaRPr>
          </a:p>
        </p:txBody>
      </p:sp>
      <p:sp>
        <p:nvSpPr>
          <p:cNvPr id="4" name="object 4"/>
          <p:cNvSpPr/>
          <p:nvPr/>
        </p:nvSpPr>
        <p:spPr>
          <a:xfrm>
            <a:off x="0" y="2057399"/>
            <a:ext cx="1219200" cy="533400"/>
          </a:xfrm>
          <a:custGeom>
            <a:rect l="l" t="t" r="r" b="b"/>
            <a:pathLst>
              <a:path w="1219200" h="533400">
                <a:moveTo>
                  <a:pt x="0" y="266700"/>
                </a:moveTo>
                <a:lnTo>
                  <a:pt x="14060" y="209486"/>
                </a:lnTo>
                <a:lnTo>
                  <a:pt x="54258" y="156549"/>
                </a:lnTo>
                <a:lnTo>
                  <a:pt x="117617" y="109190"/>
                </a:lnTo>
                <a:lnTo>
                  <a:pt x="157053" y="88009"/>
                </a:lnTo>
                <a:lnTo>
                  <a:pt x="201164" y="68711"/>
                </a:lnTo>
                <a:lnTo>
                  <a:pt x="249578" y="51457"/>
                </a:lnTo>
                <a:lnTo>
                  <a:pt x="301923" y="36412"/>
                </a:lnTo>
                <a:lnTo>
                  <a:pt x="357827" y="23737"/>
                </a:lnTo>
                <a:lnTo>
                  <a:pt x="416919" y="13596"/>
                </a:lnTo>
                <a:lnTo>
                  <a:pt x="478826" y="6151"/>
                </a:lnTo>
                <a:lnTo>
                  <a:pt x="543177" y="1564"/>
                </a:lnTo>
                <a:lnTo>
                  <a:pt x="609600" y="0"/>
                </a:lnTo>
                <a:lnTo>
                  <a:pt x="676022" y="1564"/>
                </a:lnTo>
                <a:lnTo>
                  <a:pt x="740372" y="6151"/>
                </a:lnTo>
                <a:lnTo>
                  <a:pt x="802280" y="13596"/>
                </a:lnTo>
                <a:lnTo>
                  <a:pt x="861371" y="23737"/>
                </a:lnTo>
                <a:lnTo>
                  <a:pt x="917276" y="36412"/>
                </a:lnTo>
                <a:lnTo>
                  <a:pt x="969621" y="51457"/>
                </a:lnTo>
                <a:lnTo>
                  <a:pt x="1018035" y="68710"/>
                </a:lnTo>
                <a:lnTo>
                  <a:pt x="1062146" y="88009"/>
                </a:lnTo>
                <a:lnTo>
                  <a:pt x="1101582" y="109190"/>
                </a:lnTo>
                <a:lnTo>
                  <a:pt x="1135971" y="132091"/>
                </a:lnTo>
                <a:lnTo>
                  <a:pt x="1188121" y="182401"/>
                </a:lnTo>
                <a:lnTo>
                  <a:pt x="1215622" y="237639"/>
                </a:lnTo>
                <a:lnTo>
                  <a:pt x="1219199" y="266699"/>
                </a:lnTo>
                <a:lnTo>
                  <a:pt x="1215622" y="295759"/>
                </a:lnTo>
                <a:lnTo>
                  <a:pt x="1205139" y="323913"/>
                </a:lnTo>
                <a:lnTo>
                  <a:pt x="1164942" y="376850"/>
                </a:lnTo>
                <a:lnTo>
                  <a:pt x="1101582" y="424209"/>
                </a:lnTo>
                <a:lnTo>
                  <a:pt x="1062146" y="445390"/>
                </a:lnTo>
                <a:lnTo>
                  <a:pt x="1018035" y="464688"/>
                </a:lnTo>
                <a:lnTo>
                  <a:pt x="969621" y="481942"/>
                </a:lnTo>
                <a:lnTo>
                  <a:pt x="917276" y="496987"/>
                </a:lnTo>
                <a:lnTo>
                  <a:pt x="861372" y="509662"/>
                </a:lnTo>
                <a:lnTo>
                  <a:pt x="802280" y="519803"/>
                </a:lnTo>
                <a:lnTo>
                  <a:pt x="740373" y="527248"/>
                </a:lnTo>
                <a:lnTo>
                  <a:pt x="676022" y="531834"/>
                </a:lnTo>
                <a:lnTo>
                  <a:pt x="609600" y="533399"/>
                </a:lnTo>
                <a:lnTo>
                  <a:pt x="543177" y="531834"/>
                </a:lnTo>
                <a:lnTo>
                  <a:pt x="478826" y="527248"/>
                </a:lnTo>
                <a:lnTo>
                  <a:pt x="416919" y="519803"/>
                </a:lnTo>
                <a:lnTo>
                  <a:pt x="357827" y="509661"/>
                </a:lnTo>
                <a:lnTo>
                  <a:pt x="301923" y="496987"/>
                </a:lnTo>
                <a:lnTo>
                  <a:pt x="249578" y="481942"/>
                </a:lnTo>
                <a:lnTo>
                  <a:pt x="201164" y="464688"/>
                </a:lnTo>
                <a:lnTo>
                  <a:pt x="157053" y="445390"/>
                </a:lnTo>
                <a:lnTo>
                  <a:pt x="117617" y="424209"/>
                </a:lnTo>
                <a:lnTo>
                  <a:pt x="83228" y="401308"/>
                </a:lnTo>
                <a:lnTo>
                  <a:pt x="31077" y="350997"/>
                </a:lnTo>
                <a:lnTo>
                  <a:pt x="3577" y="295759"/>
                </a:lnTo>
                <a:lnTo>
                  <a:pt x="0" y="266699"/>
                </a:lnTo>
                <a:close/>
              </a:path>
            </a:pathLst>
          </a:custGeom>
          <a:ln w="9524">
            <a:solidFill>
              <a:srgbClr val="000000"/>
            </a:solidFill>
          </a:ln>
        </p:spPr>
        <p:txBody>
          <a:bodyPr wrap="square" lIns="0" tIns="0" rIns="0" bIns="0" rtlCol="0"/>
          <a:lstStyle/>
          <a:p/>
        </p:txBody>
      </p:sp>
      <p:sp>
        <p:nvSpPr>
          <p:cNvPr id="5" name="object 5"/>
          <p:cNvSpPr txBox="1"/>
          <p:nvPr/>
        </p:nvSpPr>
        <p:spPr>
          <a:xfrm>
            <a:off x="139700" y="21380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供应商</a:t>
            </a:r>
            <a:endParaRPr sz="2400">
              <a:latin typeface="微软雅黑"/>
              <a:cs typeface="微软雅黑"/>
            </a:endParaRPr>
          </a:p>
        </p:txBody>
      </p:sp>
      <p:sp>
        <p:nvSpPr>
          <p:cNvPr id="6" name="object 6"/>
          <p:cNvSpPr/>
          <p:nvPr/>
        </p:nvSpPr>
        <p:spPr>
          <a:xfrm>
            <a:off x="0" y="3276599"/>
            <a:ext cx="1295400" cy="533400"/>
          </a:xfrm>
          <a:custGeom>
            <a:rect l="l" t="t" r="r" b="b"/>
            <a:pathLst>
              <a:path w="1295400" h="533400">
                <a:moveTo>
                  <a:pt x="0" y="266700"/>
                </a:moveTo>
                <a:lnTo>
                  <a:pt x="13159" y="212950"/>
                </a:lnTo>
                <a:lnTo>
                  <a:pt x="50899" y="162888"/>
                </a:lnTo>
                <a:lnTo>
                  <a:pt x="110617" y="117585"/>
                </a:lnTo>
                <a:lnTo>
                  <a:pt x="147903" y="97054"/>
                </a:lnTo>
                <a:lnTo>
                  <a:pt x="189707" y="78114"/>
                </a:lnTo>
                <a:lnTo>
                  <a:pt x="235702" y="60901"/>
                </a:lnTo>
                <a:lnTo>
                  <a:pt x="285564" y="45548"/>
                </a:lnTo>
                <a:lnTo>
                  <a:pt x="338967" y="32189"/>
                </a:lnTo>
                <a:lnTo>
                  <a:pt x="395586" y="20958"/>
                </a:lnTo>
                <a:lnTo>
                  <a:pt x="455093" y="11990"/>
                </a:lnTo>
                <a:lnTo>
                  <a:pt x="517165" y="5418"/>
                </a:lnTo>
                <a:lnTo>
                  <a:pt x="581476" y="1377"/>
                </a:lnTo>
                <a:lnTo>
                  <a:pt x="647700" y="0"/>
                </a:lnTo>
                <a:lnTo>
                  <a:pt x="713923" y="1376"/>
                </a:lnTo>
                <a:lnTo>
                  <a:pt x="778233" y="5418"/>
                </a:lnTo>
                <a:lnTo>
                  <a:pt x="840305" y="11990"/>
                </a:lnTo>
                <a:lnTo>
                  <a:pt x="899813" y="20958"/>
                </a:lnTo>
                <a:lnTo>
                  <a:pt x="956431" y="32188"/>
                </a:lnTo>
                <a:lnTo>
                  <a:pt x="1009834" y="45547"/>
                </a:lnTo>
                <a:lnTo>
                  <a:pt x="1059696" y="60900"/>
                </a:lnTo>
                <a:lnTo>
                  <a:pt x="1105692" y="78114"/>
                </a:lnTo>
                <a:lnTo>
                  <a:pt x="1147496" y="97053"/>
                </a:lnTo>
                <a:lnTo>
                  <a:pt x="1184782" y="117585"/>
                </a:lnTo>
                <a:lnTo>
                  <a:pt x="1217225" y="139574"/>
                </a:lnTo>
                <a:lnTo>
                  <a:pt x="1266280" y="187391"/>
                </a:lnTo>
                <a:lnTo>
                  <a:pt x="1292055" y="239431"/>
                </a:lnTo>
                <a:lnTo>
                  <a:pt x="1295399" y="266699"/>
                </a:lnTo>
                <a:lnTo>
                  <a:pt x="1292055" y="293968"/>
                </a:lnTo>
                <a:lnTo>
                  <a:pt x="1282240" y="320449"/>
                </a:lnTo>
                <a:lnTo>
                  <a:pt x="1244500" y="370511"/>
                </a:lnTo>
                <a:lnTo>
                  <a:pt x="1184782" y="415814"/>
                </a:lnTo>
                <a:lnTo>
                  <a:pt x="1147496" y="436345"/>
                </a:lnTo>
                <a:lnTo>
                  <a:pt x="1105692" y="455285"/>
                </a:lnTo>
                <a:lnTo>
                  <a:pt x="1059697" y="472498"/>
                </a:lnTo>
                <a:lnTo>
                  <a:pt x="1009835" y="487851"/>
                </a:lnTo>
                <a:lnTo>
                  <a:pt x="956432" y="501210"/>
                </a:lnTo>
                <a:lnTo>
                  <a:pt x="899813" y="512441"/>
                </a:lnTo>
                <a:lnTo>
                  <a:pt x="840306" y="521409"/>
                </a:lnTo>
                <a:lnTo>
                  <a:pt x="778234" y="527981"/>
                </a:lnTo>
                <a:lnTo>
                  <a:pt x="713923" y="532022"/>
                </a:lnTo>
                <a:lnTo>
                  <a:pt x="647700" y="533399"/>
                </a:lnTo>
                <a:lnTo>
                  <a:pt x="581476" y="532022"/>
                </a:lnTo>
                <a:lnTo>
                  <a:pt x="517166" y="527980"/>
                </a:lnTo>
                <a:lnTo>
                  <a:pt x="455094" y="521409"/>
                </a:lnTo>
                <a:lnTo>
                  <a:pt x="395586" y="512440"/>
                </a:lnTo>
                <a:lnTo>
                  <a:pt x="338968" y="501210"/>
                </a:lnTo>
                <a:lnTo>
                  <a:pt x="285565" y="487851"/>
                </a:lnTo>
                <a:lnTo>
                  <a:pt x="235702" y="472498"/>
                </a:lnTo>
                <a:lnTo>
                  <a:pt x="189707" y="455284"/>
                </a:lnTo>
                <a:lnTo>
                  <a:pt x="147903" y="436345"/>
                </a:lnTo>
                <a:lnTo>
                  <a:pt x="110617" y="415813"/>
                </a:lnTo>
                <a:lnTo>
                  <a:pt x="78174" y="393824"/>
                </a:lnTo>
                <a:lnTo>
                  <a:pt x="29119" y="346007"/>
                </a:lnTo>
                <a:lnTo>
                  <a:pt x="3344" y="293968"/>
                </a:lnTo>
                <a:lnTo>
                  <a:pt x="0" y="266699"/>
                </a:lnTo>
                <a:close/>
              </a:path>
            </a:pathLst>
          </a:custGeom>
          <a:ln w="9525">
            <a:solidFill>
              <a:srgbClr val="000000"/>
            </a:solidFill>
          </a:ln>
        </p:spPr>
        <p:txBody>
          <a:bodyPr wrap="square" lIns="0" tIns="0" rIns="0" bIns="0" rtlCol="0"/>
          <a:lstStyle/>
          <a:p/>
        </p:txBody>
      </p:sp>
      <p:sp>
        <p:nvSpPr>
          <p:cNvPr id="7" name="object 7"/>
          <p:cNvSpPr txBox="1"/>
          <p:nvPr/>
        </p:nvSpPr>
        <p:spPr>
          <a:xfrm>
            <a:off x="177800" y="33572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供应商</a:t>
            </a:r>
            <a:endParaRPr sz="2400">
              <a:latin typeface="微软雅黑"/>
              <a:cs typeface="微软雅黑"/>
            </a:endParaRPr>
          </a:p>
        </p:txBody>
      </p:sp>
      <p:sp>
        <p:nvSpPr>
          <p:cNvPr id="8" name="object 8"/>
          <p:cNvSpPr/>
          <p:nvPr/>
        </p:nvSpPr>
        <p:spPr>
          <a:xfrm>
            <a:off x="380999" y="4495799"/>
            <a:ext cx="1219200" cy="381000"/>
          </a:xfrm>
          <a:custGeom>
            <a:rect l="l" t="t" r="r" b="b"/>
            <a:pathLst>
              <a:path w="1219200" h="381000">
                <a:moveTo>
                  <a:pt x="0" y="190500"/>
                </a:moveTo>
                <a:lnTo>
                  <a:pt x="16100" y="146820"/>
                </a:lnTo>
                <a:lnTo>
                  <a:pt x="61960" y="106723"/>
                </a:lnTo>
                <a:lnTo>
                  <a:pt x="133922" y="71352"/>
                </a:lnTo>
                <a:lnTo>
                  <a:pt x="178548" y="55796"/>
                </a:lnTo>
                <a:lnTo>
                  <a:pt x="228326" y="41851"/>
                </a:lnTo>
                <a:lnTo>
                  <a:pt x="282800" y="29658"/>
                </a:lnTo>
                <a:lnTo>
                  <a:pt x="341513" y="19362"/>
                </a:lnTo>
                <a:lnTo>
                  <a:pt x="404007" y="11106"/>
                </a:lnTo>
                <a:lnTo>
                  <a:pt x="469824" y="5031"/>
                </a:lnTo>
                <a:lnTo>
                  <a:pt x="538507" y="1281"/>
                </a:lnTo>
                <a:lnTo>
                  <a:pt x="609600" y="0"/>
                </a:lnTo>
                <a:lnTo>
                  <a:pt x="680691" y="1281"/>
                </a:lnTo>
                <a:lnTo>
                  <a:pt x="749375" y="5031"/>
                </a:lnTo>
                <a:lnTo>
                  <a:pt x="815192" y="11105"/>
                </a:lnTo>
                <a:lnTo>
                  <a:pt x="877686" y="19362"/>
                </a:lnTo>
                <a:lnTo>
                  <a:pt x="936398" y="29658"/>
                </a:lnTo>
                <a:lnTo>
                  <a:pt x="990873" y="41850"/>
                </a:lnTo>
                <a:lnTo>
                  <a:pt x="1040651" y="55795"/>
                </a:lnTo>
                <a:lnTo>
                  <a:pt x="1085277" y="71351"/>
                </a:lnTo>
                <a:lnTo>
                  <a:pt x="1124292" y="88374"/>
                </a:lnTo>
                <a:lnTo>
                  <a:pt x="1183660" y="126251"/>
                </a:lnTo>
                <a:lnTo>
                  <a:pt x="1215098" y="168283"/>
                </a:lnTo>
                <a:lnTo>
                  <a:pt x="1219200" y="190499"/>
                </a:lnTo>
                <a:lnTo>
                  <a:pt x="1215098" y="212715"/>
                </a:lnTo>
                <a:lnTo>
                  <a:pt x="1203099" y="234179"/>
                </a:lnTo>
                <a:lnTo>
                  <a:pt x="1157239" y="274276"/>
                </a:lnTo>
                <a:lnTo>
                  <a:pt x="1085277" y="309647"/>
                </a:lnTo>
                <a:lnTo>
                  <a:pt x="1040652" y="325203"/>
                </a:lnTo>
                <a:lnTo>
                  <a:pt x="990873" y="339148"/>
                </a:lnTo>
                <a:lnTo>
                  <a:pt x="936399" y="351341"/>
                </a:lnTo>
                <a:lnTo>
                  <a:pt x="877686" y="361636"/>
                </a:lnTo>
                <a:lnTo>
                  <a:pt x="815192" y="369893"/>
                </a:lnTo>
                <a:lnTo>
                  <a:pt x="749375" y="375968"/>
                </a:lnTo>
                <a:lnTo>
                  <a:pt x="680692" y="379717"/>
                </a:lnTo>
                <a:lnTo>
                  <a:pt x="609599" y="380999"/>
                </a:lnTo>
                <a:lnTo>
                  <a:pt x="538508" y="379717"/>
                </a:lnTo>
                <a:lnTo>
                  <a:pt x="469824" y="375968"/>
                </a:lnTo>
                <a:lnTo>
                  <a:pt x="404007" y="369893"/>
                </a:lnTo>
                <a:lnTo>
                  <a:pt x="341513" y="361636"/>
                </a:lnTo>
                <a:lnTo>
                  <a:pt x="282800" y="351340"/>
                </a:lnTo>
                <a:lnTo>
                  <a:pt x="228326" y="339148"/>
                </a:lnTo>
                <a:lnTo>
                  <a:pt x="178547" y="325203"/>
                </a:lnTo>
                <a:lnTo>
                  <a:pt x="133922" y="309647"/>
                </a:lnTo>
                <a:lnTo>
                  <a:pt x="94907" y="292624"/>
                </a:lnTo>
                <a:lnTo>
                  <a:pt x="35538" y="254747"/>
                </a:lnTo>
                <a:lnTo>
                  <a:pt x="4101" y="212715"/>
                </a:lnTo>
                <a:lnTo>
                  <a:pt x="0" y="190499"/>
                </a:lnTo>
                <a:close/>
              </a:path>
            </a:pathLst>
          </a:custGeom>
          <a:ln w="9524">
            <a:solidFill>
              <a:srgbClr val="000000"/>
            </a:solidFill>
          </a:ln>
        </p:spPr>
        <p:txBody>
          <a:bodyPr wrap="square" lIns="0" tIns="0" rIns="0" bIns="0" rtlCol="0"/>
          <a:lstStyle/>
          <a:p/>
        </p:txBody>
      </p:sp>
      <p:sp>
        <p:nvSpPr>
          <p:cNvPr id="9" name="object 9"/>
          <p:cNvSpPr txBox="1"/>
          <p:nvPr/>
        </p:nvSpPr>
        <p:spPr>
          <a:xfrm>
            <a:off x="673100" y="4482300"/>
            <a:ext cx="635000" cy="391160"/>
          </a:xfrm>
          <a:prstGeom prst="rect">
            <a:avLst/>
          </a:prstGeom>
        </p:spPr>
        <p:txBody>
          <a:bodyPr vert="horz" wrap="square" lIns="0" tIns="12700" rIns="0" bIns="0" rtlCol="0">
            <a:spAutoFit/>
          </a:bodyPr>
          <a:lstStyle/>
          <a:p>
            <a:pPr marL="12700">
              <a:lnSpc>
                <a:spcPct val="100000"/>
              </a:lnSpc>
              <a:spcBef>
                <a:spcPts val="100"/>
              </a:spcBef>
            </a:pPr>
            <a:r>
              <a:rPr sz="2400" b="1" spc="-25">
                <a:latin typeface="Arial"/>
                <a:cs typeface="Arial"/>
              </a:rPr>
              <a:t>……</a:t>
            </a:r>
            <a:endParaRPr sz="2400">
              <a:latin typeface="Arial"/>
              <a:cs typeface="Arial"/>
            </a:endParaRPr>
          </a:p>
        </p:txBody>
      </p:sp>
      <p:sp>
        <p:nvSpPr>
          <p:cNvPr id="10" name="object 10"/>
          <p:cNvSpPr/>
          <p:nvPr/>
        </p:nvSpPr>
        <p:spPr>
          <a:xfrm>
            <a:off x="1214413" y="2667000"/>
            <a:ext cx="1300480" cy="533400"/>
          </a:xfrm>
          <a:custGeom>
            <a:rect l="l" t="t" r="r" b="b"/>
            <a:pathLst>
              <a:path w="1300480" h="533400">
                <a:moveTo>
                  <a:pt x="0" y="0"/>
                </a:moveTo>
                <a:lnTo>
                  <a:pt x="1300185" y="0"/>
                </a:lnTo>
                <a:lnTo>
                  <a:pt x="1300185" y="533400"/>
                </a:lnTo>
                <a:lnTo>
                  <a:pt x="0" y="533400"/>
                </a:lnTo>
                <a:lnTo>
                  <a:pt x="0" y="0"/>
                </a:lnTo>
                <a:close/>
              </a:path>
            </a:pathLst>
          </a:custGeom>
          <a:ln w="9525">
            <a:solidFill>
              <a:srgbClr val="000000"/>
            </a:solidFill>
          </a:ln>
        </p:spPr>
        <p:txBody>
          <a:bodyPr wrap="square" lIns="0" tIns="0" rIns="0" bIns="0" rtlCol="0"/>
          <a:lstStyle/>
          <a:p/>
        </p:txBody>
      </p:sp>
      <p:sp>
        <p:nvSpPr>
          <p:cNvPr id="11" name="object 11"/>
          <p:cNvSpPr txBox="1"/>
          <p:nvPr/>
        </p:nvSpPr>
        <p:spPr>
          <a:xfrm>
            <a:off x="1242207" y="2747645"/>
            <a:ext cx="1244600" cy="391160"/>
          </a:xfrm>
          <a:prstGeom prst="rect">
            <a:avLst/>
          </a:prstGeom>
        </p:spPr>
        <p:txBody>
          <a:bodyPr vert="horz" wrap="square" lIns="0" tIns="12700" rIns="0" bIns="0" rtlCol="0">
            <a:spAutoFit/>
          </a:bodyPr>
          <a:lstStyle/>
          <a:p>
            <a:pPr marL="12700">
              <a:lnSpc>
                <a:spcPct val="100000"/>
              </a:lnSpc>
              <a:spcBef>
                <a:spcPts val="100"/>
              </a:spcBef>
            </a:pPr>
            <a:r>
              <a:rPr sz="2400" b="1" spc="-15">
                <a:latin typeface="微软雅黑"/>
                <a:cs typeface="微软雅黑"/>
              </a:rPr>
              <a:t>制造中心</a:t>
            </a:r>
            <a:endParaRPr sz="2400">
              <a:latin typeface="微软雅黑"/>
              <a:cs typeface="微软雅黑"/>
            </a:endParaRPr>
          </a:p>
        </p:txBody>
      </p:sp>
      <p:sp>
        <p:nvSpPr>
          <p:cNvPr id="12" name="object 12"/>
          <p:cNvSpPr/>
          <p:nvPr/>
        </p:nvSpPr>
        <p:spPr>
          <a:xfrm>
            <a:off x="3286116" y="1562096"/>
            <a:ext cx="1877060" cy="533400"/>
          </a:xfrm>
          <a:custGeom>
            <a:rect l="l" t="t" r="r" b="b"/>
            <a:pathLst>
              <a:path w="1877060" h="533400">
                <a:moveTo>
                  <a:pt x="0" y="0"/>
                </a:moveTo>
                <a:lnTo>
                  <a:pt x="1876435" y="0"/>
                </a:lnTo>
                <a:lnTo>
                  <a:pt x="1876435" y="533400"/>
                </a:lnTo>
                <a:lnTo>
                  <a:pt x="0" y="533400"/>
                </a:lnTo>
                <a:lnTo>
                  <a:pt x="0" y="0"/>
                </a:lnTo>
                <a:close/>
              </a:path>
            </a:pathLst>
          </a:custGeom>
          <a:ln w="9525">
            <a:solidFill>
              <a:srgbClr val="000000"/>
            </a:solidFill>
          </a:ln>
        </p:spPr>
        <p:txBody>
          <a:bodyPr wrap="square" lIns="0" tIns="0" rIns="0" bIns="0" rtlCol="0"/>
          <a:lstStyle/>
          <a:p/>
        </p:txBody>
      </p:sp>
      <p:sp>
        <p:nvSpPr>
          <p:cNvPr id="13" name="object 13"/>
          <p:cNvSpPr txBox="1"/>
          <p:nvPr/>
        </p:nvSpPr>
        <p:spPr>
          <a:xfrm>
            <a:off x="3297234" y="1642741"/>
            <a:ext cx="18542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亚洲分销中心</a:t>
            </a:r>
            <a:endParaRPr sz="2400">
              <a:latin typeface="微软雅黑"/>
              <a:cs typeface="微软雅黑"/>
            </a:endParaRPr>
          </a:p>
        </p:txBody>
      </p:sp>
      <p:sp>
        <p:nvSpPr>
          <p:cNvPr id="14" name="object 14"/>
          <p:cNvSpPr txBox="1"/>
          <p:nvPr/>
        </p:nvSpPr>
        <p:spPr>
          <a:xfrm>
            <a:off x="3286116" y="2857495"/>
            <a:ext cx="1877060" cy="533400"/>
          </a:xfrm>
          <a:prstGeom prst="rect">
            <a:avLst/>
          </a:prstGeom>
          <a:ln w="9525">
            <a:solidFill>
              <a:srgbClr val="000000"/>
            </a:solidFill>
          </a:ln>
        </p:spPr>
        <p:txBody>
          <a:bodyPr vert="horz" wrap="square" lIns="0" tIns="93345" rIns="0" bIns="0" rtlCol="0">
            <a:spAutoFit/>
          </a:bodyPr>
          <a:lstStyle/>
          <a:p>
            <a:pPr marL="23495">
              <a:lnSpc>
                <a:spcPct val="100000"/>
              </a:lnSpc>
              <a:spcBef>
                <a:spcPts val="735"/>
              </a:spcBef>
            </a:pPr>
            <a:r>
              <a:rPr sz="2400" b="1" spc="-10">
                <a:latin typeface="微软雅黑"/>
                <a:cs typeface="微软雅黑"/>
              </a:rPr>
              <a:t>美国分销中心</a:t>
            </a:r>
            <a:endParaRPr sz="2400">
              <a:latin typeface="微软雅黑"/>
              <a:cs typeface="微软雅黑"/>
            </a:endParaRPr>
          </a:p>
        </p:txBody>
      </p:sp>
      <p:sp>
        <p:nvSpPr>
          <p:cNvPr id="15" name="object 15"/>
          <p:cNvSpPr/>
          <p:nvPr/>
        </p:nvSpPr>
        <p:spPr>
          <a:xfrm>
            <a:off x="3362315" y="4152896"/>
            <a:ext cx="1943735" cy="533400"/>
          </a:xfrm>
          <a:custGeom>
            <a:rect l="l" t="t" r="r" b="b"/>
            <a:pathLst>
              <a:path w="1943735" h="533400">
                <a:moveTo>
                  <a:pt x="0" y="0"/>
                </a:moveTo>
                <a:lnTo>
                  <a:pt x="1943112" y="0"/>
                </a:lnTo>
                <a:lnTo>
                  <a:pt x="1943112" y="533400"/>
                </a:lnTo>
                <a:lnTo>
                  <a:pt x="0" y="533400"/>
                </a:lnTo>
                <a:lnTo>
                  <a:pt x="0" y="0"/>
                </a:lnTo>
                <a:close/>
              </a:path>
            </a:pathLst>
          </a:custGeom>
          <a:ln w="9525">
            <a:solidFill>
              <a:srgbClr val="000000"/>
            </a:solidFill>
          </a:ln>
        </p:spPr>
        <p:txBody>
          <a:bodyPr wrap="square" lIns="0" tIns="0" rIns="0" bIns="0" rtlCol="0"/>
          <a:lstStyle/>
          <a:p/>
        </p:txBody>
      </p:sp>
      <p:sp>
        <p:nvSpPr>
          <p:cNvPr id="16" name="object 16"/>
          <p:cNvSpPr txBox="1"/>
          <p:nvPr/>
        </p:nvSpPr>
        <p:spPr>
          <a:xfrm>
            <a:off x="3406772" y="4233541"/>
            <a:ext cx="185420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微软雅黑"/>
                <a:cs typeface="微软雅黑"/>
              </a:rPr>
              <a:t>欧洲分销中心</a:t>
            </a:r>
            <a:endParaRPr sz="2400">
              <a:latin typeface="微软雅黑"/>
              <a:cs typeface="微软雅黑"/>
            </a:endParaRPr>
          </a:p>
        </p:txBody>
      </p:sp>
      <p:pic>
        <p:nvPicPr>
          <p:cNvPr id="17" name="object 17"/>
          <p:cNvPicPr/>
          <p:nvPr/>
        </p:nvPicPr>
        <p:blipFill>
          <a:blip r:embed="rId2"/>
          <a:stretch>
            <a:fillRect/>
          </a:stretch>
        </p:blipFill>
        <p:spPr>
          <a:xfrm>
            <a:off x="5210179" y="1066783"/>
            <a:ext cx="3657606" cy="4276724"/>
          </a:xfrm>
          <a:prstGeom prst="rect">
            <a:avLst/>
          </a:prstGeom>
        </p:spPr>
      </p:pic>
      <p:sp>
        <p:nvSpPr>
          <p:cNvPr id="18" name="object 18"/>
          <p:cNvSpPr txBox="1"/>
          <p:nvPr/>
        </p:nvSpPr>
        <p:spPr>
          <a:xfrm>
            <a:off x="6640526" y="11140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19" name="object 19"/>
          <p:cNvSpPr txBox="1"/>
          <p:nvPr/>
        </p:nvSpPr>
        <p:spPr>
          <a:xfrm>
            <a:off x="6640526" y="17998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20" name="object 20"/>
          <p:cNvSpPr txBox="1"/>
          <p:nvPr/>
        </p:nvSpPr>
        <p:spPr>
          <a:xfrm>
            <a:off x="6602426" y="29047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21" name="object 21"/>
          <p:cNvSpPr txBox="1"/>
          <p:nvPr/>
        </p:nvSpPr>
        <p:spPr>
          <a:xfrm>
            <a:off x="6640526" y="40477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22" name="object 22"/>
          <p:cNvSpPr txBox="1"/>
          <p:nvPr/>
        </p:nvSpPr>
        <p:spPr>
          <a:xfrm>
            <a:off x="6640526" y="4885990"/>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微软雅黑"/>
                <a:cs typeface="微软雅黑"/>
              </a:rPr>
              <a:t>经销商</a:t>
            </a:r>
            <a:endParaRPr sz="2400">
              <a:latin typeface="微软雅黑"/>
              <a:cs typeface="微软雅黑"/>
            </a:endParaRPr>
          </a:p>
        </p:txBody>
      </p:sp>
      <p:sp>
        <p:nvSpPr>
          <p:cNvPr id="23" name="object 23"/>
          <p:cNvSpPr txBox="1"/>
          <p:nvPr/>
        </p:nvSpPr>
        <p:spPr>
          <a:xfrm>
            <a:off x="8355025" y="2295190"/>
            <a:ext cx="330200" cy="2219960"/>
          </a:xfrm>
          <a:prstGeom prst="rect">
            <a:avLst/>
          </a:prstGeom>
        </p:spPr>
        <p:txBody>
          <a:bodyPr vert="horz" wrap="square" lIns="0" tIns="12700" rIns="0" bIns="0" rtlCol="0">
            <a:spAutoFit/>
          </a:bodyPr>
          <a:lstStyle/>
          <a:p>
            <a:pPr marL="12700" marR="5080" algn="just">
              <a:lnSpc>
                <a:spcPct val="100000"/>
              </a:lnSpc>
              <a:spcBef>
                <a:spcPts val="100"/>
              </a:spcBef>
            </a:pPr>
            <a:r>
              <a:rPr sz="2400" b="1" spc="-50">
                <a:latin typeface="微软雅黑"/>
                <a:cs typeface="微软雅黑"/>
              </a:rPr>
              <a:t>各地的消费者</a:t>
            </a:r>
            <a:endParaRPr sz="2400">
              <a:latin typeface="微软雅黑"/>
              <a:cs typeface="微软雅黑"/>
            </a:endParaRPr>
          </a:p>
        </p:txBody>
      </p:sp>
      <p:sp>
        <p:nvSpPr>
          <p:cNvPr id="24" name="object 24"/>
          <p:cNvSpPr txBox="1"/>
          <p:nvPr/>
        </p:nvSpPr>
        <p:spPr>
          <a:xfrm>
            <a:off x="5651604" y="2581907"/>
            <a:ext cx="330200" cy="1122680"/>
          </a:xfrm>
          <a:prstGeom prst="rect">
            <a:avLst/>
          </a:prstGeom>
        </p:spPr>
        <p:txBody>
          <a:bodyPr vert="horz" wrap="square" lIns="0" tIns="12700" rIns="0" bIns="0" rtlCol="0">
            <a:spAutoFit/>
          </a:bodyPr>
          <a:lstStyle/>
          <a:p>
            <a:pPr marL="12700" marR="5080" algn="just">
              <a:lnSpc>
                <a:spcPct val="100000"/>
              </a:lnSpc>
              <a:spcBef>
                <a:spcPts val="100"/>
              </a:spcBef>
            </a:pPr>
            <a:r>
              <a:rPr sz="2400" b="1" spc="-50">
                <a:latin typeface="微软雅黑"/>
                <a:cs typeface="微软雅黑"/>
              </a:rPr>
              <a:t>客户化</a:t>
            </a:r>
            <a:endParaRPr sz="2400">
              <a:latin typeface="微软雅黑"/>
              <a:cs typeface="微软雅黑"/>
            </a:endParaRPr>
          </a:p>
        </p:txBody>
      </p:sp>
      <p:grpSp>
        <p:nvGrpSpPr>
          <p:cNvPr id="25" name="object 25"/>
          <p:cNvGrpSpPr/>
          <p:nvPr/>
        </p:nvGrpSpPr>
        <p:grpSpPr>
          <a:xfrm>
            <a:off x="1214119" y="1495411"/>
            <a:ext cx="2153285" cy="3078480"/>
            <a:chOff x="1214119" y="1495411"/>
            <a:chExt cx="2153285" cy="3078480"/>
          </a:xfrm>
        </p:grpSpPr>
        <p:sp>
          <p:nvSpPr>
            <p:cNvPr id="26" name="object 26"/>
            <p:cNvSpPr/>
            <p:nvPr/>
          </p:nvSpPr>
          <p:spPr>
            <a:xfrm>
              <a:off x="1214107" y="1522374"/>
              <a:ext cx="635635" cy="3051175"/>
            </a:xfrm>
            <a:custGeom>
              <a:rect l="l" t="t" r="r" b="b"/>
              <a:pathLst>
                <a:path w="635635" h="3051175">
                  <a:moveTo>
                    <a:pt x="233692" y="1144625"/>
                  </a:moveTo>
                  <a:lnTo>
                    <a:pt x="229387" y="1121003"/>
                  </a:lnTo>
                  <a:lnTo>
                    <a:pt x="218440" y="1060805"/>
                  </a:lnTo>
                  <a:lnTo>
                    <a:pt x="193040" y="1079855"/>
                  </a:lnTo>
                  <a:lnTo>
                    <a:pt x="10160" y="836015"/>
                  </a:lnTo>
                  <a:lnTo>
                    <a:pt x="0" y="843635"/>
                  </a:lnTo>
                  <a:lnTo>
                    <a:pt x="182880" y="1087475"/>
                  </a:lnTo>
                  <a:lnTo>
                    <a:pt x="157480" y="1106525"/>
                  </a:lnTo>
                  <a:lnTo>
                    <a:pt x="233692" y="1144625"/>
                  </a:lnTo>
                  <a:close/>
                </a:path>
                <a:path w="635635" h="3051175">
                  <a:moveTo>
                    <a:pt x="240766" y="1686737"/>
                  </a:moveTo>
                  <a:lnTo>
                    <a:pt x="236143" y="1631315"/>
                  </a:lnTo>
                  <a:lnTo>
                    <a:pt x="233692" y="1601825"/>
                  </a:lnTo>
                  <a:lnTo>
                    <a:pt x="170014" y="1658429"/>
                  </a:lnTo>
                  <a:lnTo>
                    <a:pt x="199491" y="1670227"/>
                  </a:lnTo>
                  <a:lnTo>
                    <a:pt x="75387" y="1980476"/>
                  </a:lnTo>
                  <a:lnTo>
                    <a:pt x="87185" y="1985187"/>
                  </a:lnTo>
                  <a:lnTo>
                    <a:pt x="211277" y="1674939"/>
                  </a:lnTo>
                  <a:lnTo>
                    <a:pt x="240766" y="1686737"/>
                  </a:lnTo>
                  <a:close/>
                </a:path>
                <a:path w="635635" h="3051175">
                  <a:moveTo>
                    <a:pt x="555663" y="1061186"/>
                  </a:moveTo>
                  <a:lnTo>
                    <a:pt x="524992" y="1069365"/>
                  </a:lnTo>
                  <a:lnTo>
                    <a:pt x="239826" y="0"/>
                  </a:lnTo>
                  <a:lnTo>
                    <a:pt x="227545" y="3263"/>
                  </a:lnTo>
                  <a:lnTo>
                    <a:pt x="512711" y="1072642"/>
                  </a:lnTo>
                  <a:lnTo>
                    <a:pt x="482041" y="1080820"/>
                  </a:lnTo>
                  <a:lnTo>
                    <a:pt x="538492" y="1144625"/>
                  </a:lnTo>
                  <a:lnTo>
                    <a:pt x="544969" y="1113142"/>
                  </a:lnTo>
                  <a:lnTo>
                    <a:pt x="555663" y="1061186"/>
                  </a:lnTo>
                  <a:close/>
                </a:path>
                <a:path w="635635" h="3051175">
                  <a:moveTo>
                    <a:pt x="635342" y="1760677"/>
                  </a:moveTo>
                  <a:lnTo>
                    <a:pt x="622706" y="1710118"/>
                  </a:lnTo>
                  <a:lnTo>
                    <a:pt x="614692" y="1678025"/>
                  </a:lnTo>
                  <a:lnTo>
                    <a:pt x="560959" y="1744154"/>
                  </a:lnTo>
                  <a:lnTo>
                    <a:pt x="591959" y="1751037"/>
                  </a:lnTo>
                  <a:lnTo>
                    <a:pt x="303682" y="3048254"/>
                  </a:lnTo>
                  <a:lnTo>
                    <a:pt x="316090" y="3051010"/>
                  </a:lnTo>
                  <a:lnTo>
                    <a:pt x="604354" y="1753793"/>
                  </a:lnTo>
                  <a:lnTo>
                    <a:pt x="635342" y="1760677"/>
                  </a:lnTo>
                  <a:close/>
                </a:path>
              </a:pathLst>
            </a:custGeom>
            <a:solidFill>
              <a:srgbClr val="000000"/>
            </a:solidFill>
          </p:spPr>
          <p:txBody>
            <a:bodyPr wrap="square" lIns="0" tIns="0" rIns="0" bIns="0" rtlCol="0"/>
            <a:lstStyle/>
            <a:p/>
          </p:txBody>
        </p:sp>
        <p:sp>
          <p:nvSpPr>
            <p:cNvPr id="27" name="object 27"/>
            <p:cNvSpPr/>
            <p:nvPr/>
          </p:nvSpPr>
          <p:spPr>
            <a:xfrm>
              <a:off x="2578796" y="1871501"/>
              <a:ext cx="735330" cy="789940"/>
            </a:xfrm>
            <a:custGeom>
              <a:rect l="l" t="t" r="r" b="b"/>
              <a:pathLst>
                <a:path w="735329" h="789939">
                  <a:moveTo>
                    <a:pt x="602127" y="234238"/>
                  </a:moveTo>
                  <a:lnTo>
                    <a:pt x="579416" y="213201"/>
                  </a:lnTo>
                  <a:lnTo>
                    <a:pt x="45421" y="789700"/>
                  </a:lnTo>
                  <a:lnTo>
                    <a:pt x="0" y="747628"/>
                  </a:lnTo>
                  <a:lnTo>
                    <a:pt x="533995" y="171129"/>
                  </a:lnTo>
                  <a:lnTo>
                    <a:pt x="511284" y="150093"/>
                  </a:lnTo>
                  <a:lnTo>
                    <a:pt x="734703" y="0"/>
                  </a:lnTo>
                  <a:lnTo>
                    <a:pt x="602127" y="234238"/>
                  </a:lnTo>
                  <a:close/>
                </a:path>
              </a:pathLst>
            </a:custGeom>
            <a:solidFill>
              <a:srgbClr val="4F81BD"/>
            </a:solidFill>
          </p:spPr>
          <p:txBody>
            <a:bodyPr wrap="square" lIns="0" tIns="0" rIns="0" bIns="0" rtlCol="0"/>
            <a:lstStyle/>
            <a:p/>
          </p:txBody>
        </p:sp>
        <p:sp>
          <p:nvSpPr>
            <p:cNvPr id="28" name="object 28"/>
            <p:cNvSpPr/>
            <p:nvPr/>
          </p:nvSpPr>
          <p:spPr>
            <a:xfrm>
              <a:off x="2578796" y="1871501"/>
              <a:ext cx="735330" cy="789940"/>
            </a:xfrm>
            <a:custGeom>
              <a:rect l="l" t="t" r="r" b="b"/>
              <a:pathLst>
                <a:path w="735329" h="789939">
                  <a:moveTo>
                    <a:pt x="0" y="747628"/>
                  </a:moveTo>
                  <a:lnTo>
                    <a:pt x="533995" y="171129"/>
                  </a:lnTo>
                  <a:lnTo>
                    <a:pt x="511284" y="150093"/>
                  </a:lnTo>
                  <a:lnTo>
                    <a:pt x="734703" y="0"/>
                  </a:lnTo>
                  <a:lnTo>
                    <a:pt x="602127" y="234238"/>
                  </a:lnTo>
                  <a:lnTo>
                    <a:pt x="579416" y="213201"/>
                  </a:lnTo>
                  <a:lnTo>
                    <a:pt x="45421" y="789700"/>
                  </a:lnTo>
                  <a:lnTo>
                    <a:pt x="0" y="747628"/>
                  </a:lnTo>
                  <a:close/>
                </a:path>
              </a:pathLst>
            </a:custGeom>
            <a:ln w="9525">
              <a:solidFill>
                <a:srgbClr val="000000"/>
              </a:solidFill>
            </a:ln>
          </p:spPr>
          <p:txBody>
            <a:bodyPr wrap="square" lIns="0" tIns="0" rIns="0" bIns="0" rtlCol="0"/>
            <a:lstStyle/>
            <a:p/>
          </p:txBody>
        </p:sp>
        <p:sp>
          <p:nvSpPr>
            <p:cNvPr id="29" name="object 29"/>
            <p:cNvSpPr/>
            <p:nvPr/>
          </p:nvSpPr>
          <p:spPr>
            <a:xfrm>
              <a:off x="2600316" y="3009895"/>
              <a:ext cx="685800" cy="152400"/>
            </a:xfrm>
            <a:custGeom>
              <a:rect l="l" t="t" r="r" b="b"/>
              <a:pathLst>
                <a:path w="685800" h="152400">
                  <a:moveTo>
                    <a:pt x="514350" y="152400"/>
                  </a:moveTo>
                  <a:lnTo>
                    <a:pt x="514350" y="114300"/>
                  </a:lnTo>
                  <a:lnTo>
                    <a:pt x="0" y="114300"/>
                  </a:lnTo>
                  <a:lnTo>
                    <a:pt x="0" y="38100"/>
                  </a:lnTo>
                  <a:lnTo>
                    <a:pt x="514350" y="38100"/>
                  </a:lnTo>
                  <a:lnTo>
                    <a:pt x="514350" y="0"/>
                  </a:lnTo>
                  <a:lnTo>
                    <a:pt x="685799" y="76200"/>
                  </a:lnTo>
                  <a:lnTo>
                    <a:pt x="514350" y="152400"/>
                  </a:lnTo>
                  <a:close/>
                </a:path>
              </a:pathLst>
            </a:custGeom>
            <a:solidFill>
              <a:srgbClr val="4F81BD"/>
            </a:solidFill>
          </p:spPr>
          <p:txBody>
            <a:bodyPr wrap="square" lIns="0" tIns="0" rIns="0" bIns="0" rtlCol="0"/>
            <a:lstStyle/>
            <a:p/>
          </p:txBody>
        </p:sp>
        <p:sp>
          <p:nvSpPr>
            <p:cNvPr id="30" name="object 30"/>
            <p:cNvSpPr/>
            <p:nvPr/>
          </p:nvSpPr>
          <p:spPr>
            <a:xfrm>
              <a:off x="2600316" y="3009895"/>
              <a:ext cx="685800" cy="152400"/>
            </a:xfrm>
            <a:custGeom>
              <a:rect l="l" t="t" r="r" b="b"/>
              <a:pathLst>
                <a:path w="685800" h="152400">
                  <a:moveTo>
                    <a:pt x="0" y="38100"/>
                  </a:moveTo>
                  <a:lnTo>
                    <a:pt x="514350" y="38100"/>
                  </a:lnTo>
                  <a:lnTo>
                    <a:pt x="514350" y="0"/>
                  </a:lnTo>
                  <a:lnTo>
                    <a:pt x="685799" y="76200"/>
                  </a:lnTo>
                  <a:lnTo>
                    <a:pt x="514350" y="152400"/>
                  </a:lnTo>
                  <a:lnTo>
                    <a:pt x="514350" y="114300"/>
                  </a:lnTo>
                  <a:lnTo>
                    <a:pt x="0" y="114300"/>
                  </a:lnTo>
                  <a:lnTo>
                    <a:pt x="0" y="38100"/>
                  </a:lnTo>
                  <a:close/>
                </a:path>
              </a:pathLst>
            </a:custGeom>
            <a:ln w="9525">
              <a:solidFill>
                <a:srgbClr val="000000"/>
              </a:solidFill>
            </a:ln>
          </p:spPr>
          <p:txBody>
            <a:bodyPr wrap="square" lIns="0" tIns="0" rIns="0" bIns="0" rtlCol="0"/>
            <a:lstStyle/>
            <a:p/>
          </p:txBody>
        </p:sp>
        <p:sp>
          <p:nvSpPr>
            <p:cNvPr id="31" name="object 31"/>
            <p:cNvSpPr/>
            <p:nvPr/>
          </p:nvSpPr>
          <p:spPr>
            <a:xfrm>
              <a:off x="2469694" y="3637156"/>
              <a:ext cx="892810" cy="650875"/>
            </a:xfrm>
            <a:custGeom>
              <a:rect l="l" t="t" r="r" b="b"/>
              <a:pathLst>
                <a:path w="892810" h="650875">
                  <a:moveTo>
                    <a:pt x="644062" y="533804"/>
                  </a:moveTo>
                  <a:lnTo>
                    <a:pt x="658644" y="513494"/>
                  </a:lnTo>
                  <a:lnTo>
                    <a:pt x="0" y="40620"/>
                  </a:lnTo>
                  <a:lnTo>
                    <a:pt x="29163" y="0"/>
                  </a:lnTo>
                  <a:lnTo>
                    <a:pt x="687808" y="472873"/>
                  </a:lnTo>
                  <a:lnTo>
                    <a:pt x="702390" y="452562"/>
                  </a:lnTo>
                  <a:lnTo>
                    <a:pt x="892774" y="650807"/>
                  </a:lnTo>
                  <a:lnTo>
                    <a:pt x="644062" y="533804"/>
                  </a:lnTo>
                  <a:close/>
                </a:path>
              </a:pathLst>
            </a:custGeom>
            <a:solidFill>
              <a:srgbClr val="4F81BD"/>
            </a:solidFill>
          </p:spPr>
          <p:txBody>
            <a:bodyPr wrap="square" lIns="0" tIns="0" rIns="0" bIns="0" rtlCol="0"/>
            <a:lstStyle/>
            <a:p/>
          </p:txBody>
        </p:sp>
        <p:sp>
          <p:nvSpPr>
            <p:cNvPr id="32" name="object 32"/>
            <p:cNvSpPr/>
            <p:nvPr/>
          </p:nvSpPr>
          <p:spPr>
            <a:xfrm>
              <a:off x="2469694" y="3637156"/>
              <a:ext cx="892810" cy="650875"/>
            </a:xfrm>
            <a:custGeom>
              <a:rect l="l" t="t" r="r" b="b"/>
              <a:pathLst>
                <a:path w="892810" h="650875">
                  <a:moveTo>
                    <a:pt x="29163" y="0"/>
                  </a:moveTo>
                  <a:lnTo>
                    <a:pt x="687808" y="472873"/>
                  </a:lnTo>
                  <a:lnTo>
                    <a:pt x="702390" y="452562"/>
                  </a:lnTo>
                  <a:lnTo>
                    <a:pt x="892774" y="650807"/>
                  </a:lnTo>
                  <a:lnTo>
                    <a:pt x="644062" y="533804"/>
                  </a:lnTo>
                  <a:lnTo>
                    <a:pt x="658644" y="513494"/>
                  </a:lnTo>
                  <a:lnTo>
                    <a:pt x="0" y="40620"/>
                  </a:lnTo>
                  <a:lnTo>
                    <a:pt x="29163" y="0"/>
                  </a:lnTo>
                  <a:close/>
                </a:path>
              </a:pathLst>
            </a:custGeom>
            <a:ln w="9524">
              <a:solidFill>
                <a:srgbClr val="000000"/>
              </a:solidFill>
            </a:ln>
          </p:spPr>
          <p:txBody>
            <a:bodyPr wrap="square" lIns="0" tIns="0" rIns="0" bIns="0" rtlCol="0"/>
            <a:lstStyle/>
            <a:p/>
          </p:txBody>
        </p:sp>
        <p:sp>
          <p:nvSpPr>
            <p:cNvPr id="33" name="object 33"/>
            <p:cNvSpPr/>
            <p:nvPr/>
          </p:nvSpPr>
          <p:spPr>
            <a:xfrm>
              <a:off x="1828799" y="1500173"/>
              <a:ext cx="1243330" cy="1186180"/>
            </a:xfrm>
            <a:custGeom>
              <a:rect l="l" t="t" r="r" b="b"/>
              <a:pathLst>
                <a:path w="1243330" h="1186180">
                  <a:moveTo>
                    <a:pt x="421763" y="1185610"/>
                  </a:moveTo>
                  <a:lnTo>
                    <a:pt x="207167" y="1014426"/>
                  </a:lnTo>
                  <a:lnTo>
                    <a:pt x="169073" y="1014425"/>
                  </a:lnTo>
                  <a:lnTo>
                    <a:pt x="124127" y="1008386"/>
                  </a:lnTo>
                  <a:lnTo>
                    <a:pt x="83739" y="991342"/>
                  </a:lnTo>
                  <a:lnTo>
                    <a:pt x="49520" y="964905"/>
                  </a:lnTo>
                  <a:lnTo>
                    <a:pt x="23083" y="930686"/>
                  </a:lnTo>
                  <a:lnTo>
                    <a:pt x="6039" y="890298"/>
                  </a:lnTo>
                  <a:lnTo>
                    <a:pt x="0" y="845351"/>
                  </a:lnTo>
                  <a:lnTo>
                    <a:pt x="0" y="169074"/>
                  </a:lnTo>
                  <a:lnTo>
                    <a:pt x="6039" y="124127"/>
                  </a:lnTo>
                  <a:lnTo>
                    <a:pt x="23083" y="83739"/>
                  </a:lnTo>
                  <a:lnTo>
                    <a:pt x="49521" y="49520"/>
                  </a:lnTo>
                  <a:lnTo>
                    <a:pt x="83740" y="23083"/>
                  </a:lnTo>
                  <a:lnTo>
                    <a:pt x="124129" y="6039"/>
                  </a:lnTo>
                  <a:lnTo>
                    <a:pt x="169074" y="0"/>
                  </a:lnTo>
                  <a:lnTo>
                    <a:pt x="1073927" y="0"/>
                  </a:lnTo>
                  <a:lnTo>
                    <a:pt x="1118874" y="6039"/>
                  </a:lnTo>
                  <a:lnTo>
                    <a:pt x="1159263" y="23083"/>
                  </a:lnTo>
                  <a:lnTo>
                    <a:pt x="1193481" y="49520"/>
                  </a:lnTo>
                  <a:lnTo>
                    <a:pt x="1219918" y="83739"/>
                  </a:lnTo>
                  <a:lnTo>
                    <a:pt x="1236962" y="124127"/>
                  </a:lnTo>
                  <a:lnTo>
                    <a:pt x="1243001" y="169074"/>
                  </a:lnTo>
                  <a:lnTo>
                    <a:pt x="1243001" y="845354"/>
                  </a:lnTo>
                  <a:lnTo>
                    <a:pt x="1236962" y="890298"/>
                  </a:lnTo>
                  <a:lnTo>
                    <a:pt x="1219918" y="930686"/>
                  </a:lnTo>
                  <a:lnTo>
                    <a:pt x="1193481" y="964905"/>
                  </a:lnTo>
                  <a:lnTo>
                    <a:pt x="1159262" y="991342"/>
                  </a:lnTo>
                  <a:lnTo>
                    <a:pt x="1118873" y="1008386"/>
                  </a:lnTo>
                  <a:lnTo>
                    <a:pt x="1073927" y="1014425"/>
                  </a:lnTo>
                  <a:lnTo>
                    <a:pt x="517917" y="1014426"/>
                  </a:lnTo>
                  <a:lnTo>
                    <a:pt x="421763" y="1185610"/>
                  </a:lnTo>
                  <a:close/>
                </a:path>
                <a:path w="1243330" h="1186180">
                  <a:moveTo>
                    <a:pt x="1243002" y="845354"/>
                  </a:moveTo>
                  <a:close/>
                </a:path>
                <a:path w="1243330" h="1186180">
                  <a:moveTo>
                    <a:pt x="0" y="845354"/>
                  </a:moveTo>
                  <a:close/>
                </a:path>
              </a:pathLst>
            </a:custGeom>
            <a:solidFill>
              <a:srgbClr val="CCFF33"/>
            </a:solidFill>
          </p:spPr>
          <p:txBody>
            <a:bodyPr wrap="square" lIns="0" tIns="0" rIns="0" bIns="0" rtlCol="0"/>
            <a:lstStyle/>
            <a:p/>
          </p:txBody>
        </p:sp>
        <p:sp>
          <p:nvSpPr>
            <p:cNvPr id="34" name="object 34"/>
            <p:cNvSpPr/>
            <p:nvPr/>
          </p:nvSpPr>
          <p:spPr>
            <a:xfrm>
              <a:off x="1828799" y="1500173"/>
              <a:ext cx="1243330" cy="1186180"/>
            </a:xfrm>
            <a:custGeom>
              <a:rect l="l" t="t" r="r" b="b"/>
              <a:pathLst>
                <a:path w="1243330" h="1186180">
                  <a:moveTo>
                    <a:pt x="0" y="169074"/>
                  </a:moveTo>
                  <a:lnTo>
                    <a:pt x="6039" y="124127"/>
                  </a:lnTo>
                  <a:lnTo>
                    <a:pt x="23083" y="83739"/>
                  </a:lnTo>
                  <a:lnTo>
                    <a:pt x="49520" y="49520"/>
                  </a:lnTo>
                  <a:lnTo>
                    <a:pt x="83739" y="23083"/>
                  </a:lnTo>
                  <a:lnTo>
                    <a:pt x="124127" y="6039"/>
                  </a:lnTo>
                  <a:lnTo>
                    <a:pt x="169074" y="0"/>
                  </a:lnTo>
                  <a:lnTo>
                    <a:pt x="207167" y="0"/>
                  </a:lnTo>
                  <a:lnTo>
                    <a:pt x="517917" y="0"/>
                  </a:lnTo>
                  <a:lnTo>
                    <a:pt x="1073927" y="0"/>
                  </a:lnTo>
                  <a:lnTo>
                    <a:pt x="1118874" y="6039"/>
                  </a:lnTo>
                  <a:lnTo>
                    <a:pt x="1159262" y="23083"/>
                  </a:lnTo>
                  <a:lnTo>
                    <a:pt x="1193481" y="49520"/>
                  </a:lnTo>
                  <a:lnTo>
                    <a:pt x="1219918" y="83739"/>
                  </a:lnTo>
                  <a:lnTo>
                    <a:pt x="1236962" y="124127"/>
                  </a:lnTo>
                  <a:lnTo>
                    <a:pt x="1243002" y="169074"/>
                  </a:lnTo>
                  <a:lnTo>
                    <a:pt x="1243002" y="591748"/>
                  </a:lnTo>
                  <a:lnTo>
                    <a:pt x="1243002" y="845354"/>
                  </a:lnTo>
                  <a:lnTo>
                    <a:pt x="1236962" y="890298"/>
                  </a:lnTo>
                  <a:lnTo>
                    <a:pt x="1219918" y="930686"/>
                  </a:lnTo>
                  <a:lnTo>
                    <a:pt x="1193481" y="964905"/>
                  </a:lnTo>
                  <a:lnTo>
                    <a:pt x="1159262" y="991342"/>
                  </a:lnTo>
                  <a:lnTo>
                    <a:pt x="1118874" y="1008386"/>
                  </a:lnTo>
                  <a:lnTo>
                    <a:pt x="1073927" y="1014425"/>
                  </a:lnTo>
                  <a:lnTo>
                    <a:pt x="517917" y="1014426"/>
                  </a:lnTo>
                  <a:lnTo>
                    <a:pt x="421763" y="1185610"/>
                  </a:lnTo>
                  <a:lnTo>
                    <a:pt x="207167" y="1014426"/>
                  </a:lnTo>
                  <a:lnTo>
                    <a:pt x="169074" y="1014426"/>
                  </a:lnTo>
                  <a:lnTo>
                    <a:pt x="124127" y="1008386"/>
                  </a:lnTo>
                  <a:lnTo>
                    <a:pt x="83739" y="991342"/>
                  </a:lnTo>
                  <a:lnTo>
                    <a:pt x="49520" y="964905"/>
                  </a:lnTo>
                  <a:lnTo>
                    <a:pt x="23083" y="930686"/>
                  </a:lnTo>
                  <a:lnTo>
                    <a:pt x="6039" y="890298"/>
                  </a:lnTo>
                  <a:lnTo>
                    <a:pt x="0" y="845351"/>
                  </a:lnTo>
                  <a:lnTo>
                    <a:pt x="0" y="591748"/>
                  </a:lnTo>
                  <a:lnTo>
                    <a:pt x="0" y="169074"/>
                  </a:lnTo>
                  <a:close/>
                </a:path>
              </a:pathLst>
            </a:custGeom>
            <a:ln w="9525">
              <a:solidFill>
                <a:srgbClr val="000000"/>
              </a:solidFill>
            </a:ln>
          </p:spPr>
          <p:txBody>
            <a:bodyPr wrap="square" lIns="0" tIns="0" rIns="0" bIns="0" rtlCol="0"/>
            <a:lstStyle/>
            <a:p/>
          </p:txBody>
        </p:sp>
      </p:grpSp>
      <p:sp>
        <p:nvSpPr>
          <p:cNvPr id="35" name="object 35"/>
          <p:cNvSpPr txBox="1"/>
          <p:nvPr/>
        </p:nvSpPr>
        <p:spPr>
          <a:xfrm>
            <a:off x="1980401" y="1592239"/>
            <a:ext cx="939800" cy="756920"/>
          </a:xfrm>
          <a:prstGeom prst="rect">
            <a:avLst/>
          </a:prstGeom>
        </p:spPr>
        <p:txBody>
          <a:bodyPr vert="horz" wrap="square" lIns="0" tIns="12700" rIns="0" bIns="0" rtlCol="0">
            <a:spAutoFit/>
          </a:bodyPr>
          <a:lstStyle/>
          <a:p>
            <a:pPr marL="164465" marR="5080" indent="-152400">
              <a:lnSpc>
                <a:spcPct val="100000"/>
              </a:lnSpc>
              <a:spcBef>
                <a:spcPts val="100"/>
              </a:spcBef>
            </a:pPr>
            <a:r>
              <a:rPr sz="2400" b="1" spc="-20">
                <a:latin typeface="微软雅黑"/>
                <a:cs typeface="微软雅黑"/>
              </a:rPr>
              <a:t>通用机</a:t>
            </a:r>
            <a:r>
              <a:rPr sz="2400" b="1" spc="-25">
                <a:latin typeface="微软雅黑"/>
                <a:cs typeface="微软雅黑"/>
              </a:rPr>
              <a:t>生产</a:t>
            </a:r>
            <a:endParaRPr sz="2400">
              <a:latin typeface="微软雅黑"/>
              <a:cs typeface="微软雅黑"/>
            </a:endParaRPr>
          </a:p>
        </p:txBody>
      </p:sp>
      <p:sp>
        <p:nvSpPr>
          <p:cNvPr id="36" name="object 36"/>
          <p:cNvSpPr txBox="1">
            <a:spLocks noGrp="1"/>
          </p:cNvSpPr>
          <p:nvPr>
            <p:ph type="title"/>
          </p:nvPr>
        </p:nvSpPr>
        <p:spPr>
          <a:xfrm>
            <a:off x="78739" y="32067"/>
            <a:ext cx="5054600" cy="574040"/>
          </a:xfrm>
          <a:prstGeom prst="rect">
            <a:avLst/>
          </a:prstGeom>
        </p:spPr>
        <p:txBody>
          <a:bodyPr vert="horz" wrap="square" lIns="0" tIns="12700" rIns="0" bIns="0" rtlCol="0">
            <a:spAutoFit/>
          </a:bodyPr>
          <a:lstStyle/>
          <a:p>
            <a:pPr marL="12700">
              <a:lnSpc>
                <a:spcPct val="100000"/>
              </a:lnSpc>
              <a:spcBef>
                <a:spcPts val="100"/>
              </a:spcBef>
            </a:pPr>
            <a:r>
              <a:rPr sz="3600" spc="-5">
                <a:solidFill>
                  <a:srgbClr val="000000"/>
                </a:solidFill>
              </a:rPr>
              <a:t>解决方案：采用延迟策略</a:t>
            </a:r>
            <a:endParaRPr sz="3600"/>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383540" y="1578256"/>
            <a:ext cx="8293100" cy="2878455"/>
          </a:xfrm>
          <a:prstGeom prst="rect">
            <a:avLst/>
          </a:prstGeom>
        </p:spPr>
        <p:txBody>
          <a:bodyPr vert="horz" wrap="square" lIns="0" tIns="48895" rIns="0" bIns="0" rtlCol="0">
            <a:spAutoFit/>
          </a:bodyPr>
          <a:lstStyle/>
          <a:p>
            <a:pPr marL="12700">
              <a:lnSpc>
                <a:spcPct val="100000"/>
              </a:lnSpc>
              <a:spcBef>
                <a:spcPts val="385"/>
              </a:spcBef>
            </a:pPr>
            <a:r>
              <a:rPr sz="2400" b="1" spc="-5">
                <a:latin typeface="微软雅黑"/>
                <a:cs typeface="微软雅黑"/>
              </a:rPr>
              <a:t>延迟策略即将形式和特征的变化尽可能向后推迟。</a:t>
            </a:r>
            <a:endParaRPr sz="2400">
              <a:latin typeface="微软雅黑"/>
              <a:cs typeface="微软雅黑"/>
            </a:endParaRPr>
          </a:p>
          <a:p>
            <a:pPr marL="354965" marR="5080" indent="-342900" algn="just">
              <a:lnSpc>
                <a:spcPts val="2590"/>
              </a:lnSpc>
              <a:spcBef>
                <a:spcPts val="615"/>
              </a:spcBef>
            </a:pPr>
            <a:r>
              <a:rPr sz="2400" b="1" spc="-5">
                <a:latin typeface="微软雅黑"/>
                <a:cs typeface="微软雅黑"/>
              </a:rPr>
              <a:t>惠普在产品设计上做出了一定变化，电源等客户化需求的部件设计成了即插即用的组件，从而改变了以前由温哥华的总机装配厂生产不同型号的产品，保持大量的库存以满足不同需</a:t>
            </a:r>
            <a:r>
              <a:rPr sz="2400" b="1" spc="-10">
                <a:latin typeface="微软雅黑"/>
                <a:cs typeface="微软雅黑"/>
              </a:rPr>
              <a:t>求的情况。</a:t>
            </a:r>
            <a:endParaRPr sz="2400">
              <a:latin typeface="微软雅黑"/>
              <a:cs typeface="微软雅黑"/>
            </a:endParaRPr>
          </a:p>
          <a:p>
            <a:pPr marL="354965" marR="5080" indent="-342900">
              <a:lnSpc>
                <a:spcPts val="2590"/>
              </a:lnSpc>
              <a:spcBef>
                <a:spcPts val="585"/>
              </a:spcBef>
            </a:pPr>
            <a:r>
              <a:rPr sz="2400" b="1">
                <a:latin typeface="微软雅黑"/>
                <a:cs typeface="微软雅黑"/>
              </a:rPr>
              <a:t>同时，打印机总装厂对分销中心实施JIT</a:t>
            </a:r>
            <a:r>
              <a:rPr sz="2400" b="1" spc="-10">
                <a:latin typeface="微软雅黑"/>
                <a:cs typeface="微软雅黑"/>
              </a:rPr>
              <a:t>供应，以使分销中心</a:t>
            </a:r>
            <a:r>
              <a:rPr sz="2400" b="1" spc="-5">
                <a:latin typeface="微软雅黑"/>
                <a:cs typeface="微软雅黑"/>
              </a:rPr>
              <a:t>保持目标库存量。通过供应链管理，惠普公司实现了降低打印机库存量的目标，提高服务水平。</a:t>
            </a:r>
            <a:endParaRPr sz="2400">
              <a:latin typeface="微软雅黑"/>
              <a:cs typeface="微软雅黑"/>
            </a:endParaRPr>
          </a:p>
        </p:txBody>
      </p:sp>
      <p:sp>
        <p:nvSpPr>
          <p:cNvPr id="3" name="object 3"/>
          <p:cNvSpPr txBox="1">
            <a:spLocks noGrp="1"/>
          </p:cNvSpPr>
          <p:nvPr>
            <p:ph type="title"/>
          </p:nvPr>
        </p:nvSpPr>
        <p:spPr>
          <a:xfrm>
            <a:off x="840739" y="995521"/>
            <a:ext cx="4292600" cy="452120"/>
          </a:xfrm>
          <a:prstGeom prst="rect">
            <a:avLst/>
          </a:prstGeom>
        </p:spPr>
        <p:txBody>
          <a:bodyPr vert="horz" wrap="square" lIns="0" tIns="12700" rIns="0" bIns="0" rtlCol="0">
            <a:spAutoFit/>
          </a:bodyPr>
          <a:lstStyle/>
          <a:p>
            <a:pPr marL="12700">
              <a:lnSpc>
                <a:spcPct val="100000"/>
              </a:lnSpc>
              <a:spcBef>
                <a:spcPts val="100"/>
              </a:spcBef>
            </a:pPr>
            <a:r>
              <a:rPr spc="-5">
                <a:solidFill>
                  <a:srgbClr val="000000"/>
                </a:solidFill>
              </a:rPr>
              <a:t>惠普采取的策略：延迟策略</a:t>
            </a: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grpSp>
      <p:sp>
        <p:nvSpPr>
          <p:cNvPr id="5" name="object 5"/>
          <p:cNvSpPr txBox="1"/>
          <p:nvPr/>
        </p:nvSpPr>
        <p:spPr>
          <a:xfrm>
            <a:off x="3716896" y="3432239"/>
            <a:ext cx="1151890" cy="990600"/>
          </a:xfrm>
          <a:prstGeom prst="rect">
            <a:avLst/>
          </a:prstGeom>
        </p:spPr>
        <p:txBody>
          <a:bodyPr vert="horz" wrap="square" lIns="0" tIns="12700" rIns="0" bIns="0" rtlCol="0">
            <a:spAutoFit/>
          </a:bodyPr>
          <a:lstStyle/>
          <a:p>
            <a:pPr algn="ctr">
              <a:lnSpc>
                <a:spcPct val="100000"/>
              </a:lnSpc>
              <a:spcBef>
                <a:spcPts val="100"/>
              </a:spcBef>
            </a:pPr>
            <a:r>
              <a:rPr sz="2100" spc="-25">
                <a:solidFill>
                  <a:srgbClr val="003399"/>
                </a:solidFill>
                <a:latin typeface="Webdings"/>
                <a:cs typeface="Webdings"/>
              </a:rPr>
              <a:t></a:t>
            </a:r>
            <a:endParaRPr sz="2100">
              <a:latin typeface="Webdings"/>
              <a:cs typeface="Webdings"/>
            </a:endParaRPr>
          </a:p>
          <a:p>
            <a:pPr marL="12065" marR="5080" algn="ctr">
              <a:lnSpc>
                <a:spcPct val="100000"/>
              </a:lnSpc>
              <a:spcBef>
                <a:spcPts val="35"/>
              </a:spcBef>
            </a:pPr>
            <a:r>
              <a:rPr sz="1400">
                <a:solidFill>
                  <a:srgbClr val="003399"/>
                </a:solidFill>
                <a:latin typeface="宋体"/>
                <a:cs typeface="宋体"/>
              </a:rPr>
              <a:t>总机装配</a:t>
            </a:r>
            <a:r>
              <a:rPr sz="1400">
                <a:solidFill>
                  <a:srgbClr val="003399"/>
                </a:solidFill>
                <a:latin typeface="Times New Roman"/>
                <a:cs typeface="Times New Roman"/>
              </a:rPr>
              <a:t>(</a:t>
            </a:r>
            <a:r>
              <a:rPr sz="1400" spc="-25">
                <a:solidFill>
                  <a:srgbClr val="003399"/>
                </a:solidFill>
                <a:latin typeface="宋体"/>
                <a:cs typeface="宋体"/>
              </a:rPr>
              <a:t>通用</a:t>
            </a:r>
            <a:r>
              <a:rPr sz="1400">
                <a:solidFill>
                  <a:srgbClr val="003399"/>
                </a:solidFill>
                <a:latin typeface="宋体"/>
                <a:cs typeface="宋体"/>
              </a:rPr>
              <a:t>打印机</a:t>
            </a:r>
            <a:r>
              <a:rPr sz="1400" spc="-50">
                <a:solidFill>
                  <a:srgbClr val="003399"/>
                </a:solidFill>
                <a:latin typeface="Times New Roman"/>
                <a:cs typeface="Times New Roman"/>
              </a:rPr>
              <a:t>)</a:t>
            </a:r>
            <a:endParaRPr sz="1400">
              <a:latin typeface="Times New Roman"/>
              <a:cs typeface="Times New Roman"/>
            </a:endParaRPr>
          </a:p>
          <a:p>
            <a:pPr marL="229870">
              <a:lnSpc>
                <a:spcPct val="100000"/>
              </a:lnSpc>
            </a:pPr>
            <a:r>
              <a:rPr sz="1400" spc="-10">
                <a:solidFill>
                  <a:srgbClr val="003399"/>
                </a:solidFill>
                <a:latin typeface="宋体"/>
                <a:cs typeface="宋体"/>
              </a:rPr>
              <a:t>（</a:t>
            </a:r>
            <a:r>
              <a:rPr sz="1400" spc="-10">
                <a:solidFill>
                  <a:srgbClr val="003399"/>
                </a:solidFill>
                <a:latin typeface="Times New Roman"/>
                <a:cs typeface="Times New Roman"/>
              </a:rPr>
              <a:t>FAT</a:t>
            </a:r>
            <a:r>
              <a:rPr sz="1400" spc="-10">
                <a:solidFill>
                  <a:srgbClr val="003399"/>
                </a:solidFill>
                <a:latin typeface="宋体"/>
                <a:cs typeface="宋体"/>
              </a:rPr>
              <a:t>）</a:t>
            </a:r>
            <a:endParaRPr sz="1400">
              <a:latin typeface="宋体"/>
              <a:cs typeface="宋体"/>
            </a:endParaRPr>
          </a:p>
        </p:txBody>
      </p:sp>
      <p:sp>
        <p:nvSpPr>
          <p:cNvPr id="6" name="object 6"/>
          <p:cNvSpPr txBox="1"/>
          <p:nvPr/>
        </p:nvSpPr>
        <p:spPr>
          <a:xfrm>
            <a:off x="1527968" y="2278275"/>
            <a:ext cx="736600" cy="884555"/>
          </a:xfrm>
          <a:prstGeom prst="rect">
            <a:avLst/>
          </a:prstGeom>
        </p:spPr>
        <p:txBody>
          <a:bodyPr vert="horz" wrap="square" lIns="0" tIns="45085" rIns="0" bIns="0" rtlCol="0">
            <a:spAutoFit/>
          </a:bodyPr>
          <a:lstStyle/>
          <a:p>
            <a:pPr algn="ctr">
              <a:lnSpc>
                <a:spcPct val="100000"/>
              </a:lnSpc>
              <a:spcBef>
                <a:spcPts val="355"/>
              </a:spcBef>
            </a:pPr>
            <a:r>
              <a:rPr sz="2500" spc="-25">
                <a:solidFill>
                  <a:srgbClr val="003399"/>
                </a:solidFill>
                <a:latin typeface="Webdings"/>
                <a:cs typeface="Webdings"/>
              </a:rPr>
              <a:t></a:t>
            </a:r>
            <a:endParaRPr sz="2500">
              <a:latin typeface="Webdings"/>
              <a:cs typeface="Webdings"/>
            </a:endParaRPr>
          </a:p>
          <a:p>
            <a:pPr marL="12065" marR="5080" algn="ctr">
              <a:lnSpc>
                <a:spcPct val="100000"/>
              </a:lnSpc>
              <a:spcBef>
                <a:spcPts val="145"/>
              </a:spcBef>
            </a:pPr>
            <a:r>
              <a:rPr sz="1400" spc="-15">
                <a:solidFill>
                  <a:srgbClr val="003399"/>
                </a:solidFill>
                <a:latin typeface="宋体"/>
                <a:cs typeface="宋体"/>
              </a:rPr>
              <a:t>集成电路</a:t>
            </a:r>
            <a:r>
              <a:rPr sz="1400" spc="-25">
                <a:solidFill>
                  <a:srgbClr val="003399"/>
                </a:solidFill>
                <a:latin typeface="宋体"/>
                <a:cs typeface="宋体"/>
              </a:rPr>
              <a:t>制造</a:t>
            </a:r>
            <a:endParaRPr sz="1400">
              <a:latin typeface="宋体"/>
              <a:cs typeface="宋体"/>
            </a:endParaRPr>
          </a:p>
        </p:txBody>
      </p:sp>
      <p:sp>
        <p:nvSpPr>
          <p:cNvPr id="7" name="object 7"/>
          <p:cNvSpPr/>
          <p:nvPr/>
        </p:nvSpPr>
        <p:spPr>
          <a:xfrm>
            <a:off x="2121109" y="2898679"/>
            <a:ext cx="555625" cy="486409"/>
          </a:xfrm>
          <a:custGeom>
            <a:rect l="l" t="t" r="r" b="b"/>
            <a:pathLst>
              <a:path w="555625" h="486409">
                <a:moveTo>
                  <a:pt x="399091" y="375345"/>
                </a:moveTo>
                <a:lnTo>
                  <a:pt x="0" y="28766"/>
                </a:lnTo>
                <a:lnTo>
                  <a:pt x="24981" y="0"/>
                </a:lnTo>
                <a:lnTo>
                  <a:pt x="424072" y="346578"/>
                </a:lnTo>
                <a:lnTo>
                  <a:pt x="399091" y="375345"/>
                </a:lnTo>
                <a:close/>
              </a:path>
              <a:path w="555625" h="486409">
                <a:moveTo>
                  <a:pt x="479596" y="387836"/>
                </a:moveTo>
                <a:lnTo>
                  <a:pt x="413474" y="387836"/>
                </a:lnTo>
                <a:lnTo>
                  <a:pt x="438455" y="359069"/>
                </a:lnTo>
                <a:lnTo>
                  <a:pt x="424072" y="346578"/>
                </a:lnTo>
                <a:lnTo>
                  <a:pt x="436563" y="332195"/>
                </a:lnTo>
                <a:lnTo>
                  <a:pt x="479596" y="387836"/>
                </a:lnTo>
                <a:close/>
              </a:path>
              <a:path w="555625" h="486409">
                <a:moveTo>
                  <a:pt x="413474" y="387836"/>
                </a:moveTo>
                <a:lnTo>
                  <a:pt x="399091" y="375345"/>
                </a:lnTo>
                <a:lnTo>
                  <a:pt x="424072" y="346578"/>
                </a:lnTo>
                <a:lnTo>
                  <a:pt x="438455" y="359069"/>
                </a:lnTo>
                <a:lnTo>
                  <a:pt x="413474" y="387836"/>
                </a:lnTo>
                <a:close/>
              </a:path>
              <a:path w="555625" h="486409">
                <a:moveTo>
                  <a:pt x="555415" y="485870"/>
                </a:moveTo>
                <a:lnTo>
                  <a:pt x="386600" y="389728"/>
                </a:lnTo>
                <a:lnTo>
                  <a:pt x="399091" y="375345"/>
                </a:lnTo>
                <a:lnTo>
                  <a:pt x="413474" y="387836"/>
                </a:lnTo>
                <a:lnTo>
                  <a:pt x="479596" y="387836"/>
                </a:lnTo>
                <a:lnTo>
                  <a:pt x="555415" y="485870"/>
                </a:lnTo>
                <a:close/>
              </a:path>
            </a:pathLst>
          </a:custGeom>
          <a:solidFill>
            <a:srgbClr val="FF9900"/>
          </a:solidFill>
        </p:spPr>
        <p:txBody>
          <a:bodyPr wrap="square" lIns="0" tIns="0" rIns="0" bIns="0" rtlCol="0"/>
          <a:lstStyle/>
          <a:p/>
        </p:txBody>
      </p:sp>
      <p:sp>
        <p:nvSpPr>
          <p:cNvPr id="8" name="object 8"/>
          <p:cNvSpPr txBox="1"/>
          <p:nvPr/>
        </p:nvSpPr>
        <p:spPr>
          <a:xfrm>
            <a:off x="2085975" y="3291100"/>
            <a:ext cx="1092200" cy="1086485"/>
          </a:xfrm>
          <a:prstGeom prst="rect">
            <a:avLst/>
          </a:prstGeom>
        </p:spPr>
        <p:txBody>
          <a:bodyPr vert="horz" wrap="square" lIns="0" tIns="45085" rIns="0" bIns="0" rtlCol="0">
            <a:spAutoFit/>
          </a:bodyPr>
          <a:lstStyle/>
          <a:p>
            <a:pPr algn="ctr">
              <a:lnSpc>
                <a:spcPct val="100000"/>
              </a:lnSpc>
              <a:spcBef>
                <a:spcPts val="355"/>
              </a:spcBef>
            </a:pPr>
            <a:r>
              <a:rPr sz="2500" spc="-25">
                <a:solidFill>
                  <a:srgbClr val="003399"/>
                </a:solidFill>
                <a:latin typeface="Webdings"/>
                <a:cs typeface="Webdings"/>
              </a:rPr>
              <a:t></a:t>
            </a:r>
            <a:endParaRPr sz="2500">
              <a:latin typeface="Webdings"/>
              <a:cs typeface="Webdings"/>
            </a:endParaRPr>
          </a:p>
          <a:p>
            <a:pPr marL="12700" marR="5080" algn="ctr">
              <a:lnSpc>
                <a:spcPct val="97300"/>
              </a:lnSpc>
              <a:spcBef>
                <a:spcPts val="190"/>
              </a:spcBef>
            </a:pPr>
            <a:r>
              <a:rPr sz="1400" spc="-10">
                <a:solidFill>
                  <a:srgbClr val="003399"/>
                </a:solidFill>
                <a:latin typeface="宋体"/>
                <a:cs typeface="宋体"/>
              </a:rPr>
              <a:t>印刷电路板组</a:t>
            </a:r>
            <a:r>
              <a:rPr sz="1400">
                <a:solidFill>
                  <a:srgbClr val="003399"/>
                </a:solidFill>
                <a:latin typeface="宋体"/>
                <a:cs typeface="宋体"/>
              </a:rPr>
              <a:t>装与测试</a:t>
            </a:r>
            <a:r>
              <a:rPr sz="1400" spc="-50">
                <a:solidFill>
                  <a:srgbClr val="003399"/>
                </a:solidFill>
                <a:latin typeface="宋体"/>
                <a:cs typeface="宋体"/>
              </a:rPr>
              <a:t>（ </a:t>
            </a:r>
            <a:r>
              <a:rPr sz="1400" spc="-10">
                <a:solidFill>
                  <a:srgbClr val="003399"/>
                </a:solidFill>
                <a:latin typeface="Times New Roman"/>
                <a:cs typeface="Times New Roman"/>
              </a:rPr>
              <a:t>PCAT</a:t>
            </a:r>
            <a:r>
              <a:rPr sz="1400" spc="-10">
                <a:solidFill>
                  <a:srgbClr val="003399"/>
                </a:solidFill>
                <a:latin typeface="宋体"/>
                <a:cs typeface="宋体"/>
              </a:rPr>
              <a:t>）</a:t>
            </a:r>
            <a:endParaRPr sz="1400">
              <a:latin typeface="宋体"/>
              <a:cs typeface="宋体"/>
            </a:endParaRPr>
          </a:p>
        </p:txBody>
      </p:sp>
      <p:sp>
        <p:nvSpPr>
          <p:cNvPr id="9" name="object 9"/>
          <p:cNvSpPr/>
          <p:nvPr/>
        </p:nvSpPr>
        <p:spPr>
          <a:xfrm>
            <a:off x="3168650" y="3744924"/>
            <a:ext cx="4843780" cy="81280"/>
          </a:xfrm>
          <a:custGeom>
            <a:rect l="l" t="t" r="r" b="b"/>
            <a:pathLst>
              <a:path w="4843780" h="81279">
                <a:moveTo>
                  <a:pt x="569912" y="38100"/>
                </a:moveTo>
                <a:lnTo>
                  <a:pt x="474662" y="19050"/>
                </a:lnTo>
                <a:lnTo>
                  <a:pt x="379412" y="0"/>
                </a:lnTo>
                <a:lnTo>
                  <a:pt x="379412" y="19050"/>
                </a:lnTo>
                <a:lnTo>
                  <a:pt x="0" y="19050"/>
                </a:lnTo>
                <a:lnTo>
                  <a:pt x="0" y="57150"/>
                </a:lnTo>
                <a:lnTo>
                  <a:pt x="379412" y="57150"/>
                </a:lnTo>
                <a:lnTo>
                  <a:pt x="379412" y="76200"/>
                </a:lnTo>
                <a:lnTo>
                  <a:pt x="474662" y="57150"/>
                </a:lnTo>
                <a:lnTo>
                  <a:pt x="569912" y="38100"/>
                </a:lnTo>
                <a:close/>
              </a:path>
              <a:path w="4843780" h="81279">
                <a:moveTo>
                  <a:pt x="4843462" y="42862"/>
                </a:moveTo>
                <a:lnTo>
                  <a:pt x="4748212" y="23812"/>
                </a:lnTo>
                <a:lnTo>
                  <a:pt x="4652962" y="4762"/>
                </a:lnTo>
                <a:lnTo>
                  <a:pt x="4652962" y="23812"/>
                </a:lnTo>
                <a:lnTo>
                  <a:pt x="4465637" y="23812"/>
                </a:lnTo>
                <a:lnTo>
                  <a:pt x="4465637" y="61912"/>
                </a:lnTo>
                <a:lnTo>
                  <a:pt x="4652962" y="61912"/>
                </a:lnTo>
                <a:lnTo>
                  <a:pt x="4652962" y="80962"/>
                </a:lnTo>
                <a:lnTo>
                  <a:pt x="4748212" y="61912"/>
                </a:lnTo>
                <a:lnTo>
                  <a:pt x="4843462" y="42862"/>
                </a:lnTo>
                <a:close/>
              </a:path>
            </a:pathLst>
          </a:custGeom>
          <a:solidFill>
            <a:srgbClr val="FF9900"/>
          </a:solidFill>
        </p:spPr>
        <p:txBody>
          <a:bodyPr wrap="square" lIns="0" tIns="0" rIns="0" bIns="0" rtlCol="0"/>
          <a:lstStyle/>
          <a:p/>
        </p:txBody>
      </p:sp>
      <p:sp>
        <p:nvSpPr>
          <p:cNvPr id="10" name="object 10"/>
          <p:cNvSpPr txBox="1"/>
          <p:nvPr/>
        </p:nvSpPr>
        <p:spPr>
          <a:xfrm>
            <a:off x="8070850" y="3285935"/>
            <a:ext cx="762000" cy="743585"/>
          </a:xfrm>
          <a:prstGeom prst="rect">
            <a:avLst/>
          </a:prstGeom>
        </p:spPr>
        <p:txBody>
          <a:bodyPr vert="horz" wrap="square" lIns="0" tIns="54610" rIns="0" bIns="0" rtlCol="0">
            <a:spAutoFit/>
          </a:bodyPr>
          <a:lstStyle/>
          <a:p>
            <a:pPr algn="ctr">
              <a:lnSpc>
                <a:spcPct val="100000"/>
              </a:lnSpc>
              <a:spcBef>
                <a:spcPts val="430"/>
              </a:spcBef>
            </a:pPr>
            <a:r>
              <a:rPr sz="2900" spc="-25">
                <a:solidFill>
                  <a:srgbClr val="003399"/>
                </a:solidFill>
                <a:latin typeface="Webdings"/>
                <a:cs typeface="Webdings"/>
              </a:rPr>
              <a:t></a:t>
            </a:r>
            <a:endParaRPr sz="2900">
              <a:latin typeface="Webdings"/>
              <a:cs typeface="Webdings"/>
            </a:endParaRPr>
          </a:p>
          <a:p>
            <a:pPr algn="ctr">
              <a:lnSpc>
                <a:spcPct val="100000"/>
              </a:lnSpc>
              <a:spcBef>
                <a:spcPts val="160"/>
              </a:spcBef>
            </a:pPr>
            <a:r>
              <a:rPr sz="1400" spc="-20">
                <a:solidFill>
                  <a:srgbClr val="003399"/>
                </a:solidFill>
                <a:latin typeface="宋体"/>
                <a:cs typeface="宋体"/>
              </a:rPr>
              <a:t>消费者</a:t>
            </a:r>
            <a:endParaRPr sz="1400">
              <a:latin typeface="宋体"/>
              <a:cs typeface="宋体"/>
            </a:endParaRPr>
          </a:p>
        </p:txBody>
      </p:sp>
      <p:sp>
        <p:nvSpPr>
          <p:cNvPr id="11" name="object 11"/>
          <p:cNvSpPr txBox="1"/>
          <p:nvPr/>
        </p:nvSpPr>
        <p:spPr>
          <a:xfrm>
            <a:off x="8118475" y="5122672"/>
            <a:ext cx="762000" cy="743585"/>
          </a:xfrm>
          <a:prstGeom prst="rect">
            <a:avLst/>
          </a:prstGeom>
        </p:spPr>
        <p:txBody>
          <a:bodyPr vert="horz" wrap="square" lIns="0" tIns="54610" rIns="0" bIns="0" rtlCol="0">
            <a:spAutoFit/>
          </a:bodyPr>
          <a:lstStyle/>
          <a:p>
            <a:pPr algn="ctr">
              <a:lnSpc>
                <a:spcPct val="100000"/>
              </a:lnSpc>
              <a:spcBef>
                <a:spcPts val="430"/>
              </a:spcBef>
            </a:pPr>
            <a:r>
              <a:rPr sz="2900" spc="-25">
                <a:solidFill>
                  <a:srgbClr val="003399"/>
                </a:solidFill>
                <a:latin typeface="Webdings"/>
                <a:cs typeface="Webdings"/>
              </a:rPr>
              <a:t></a:t>
            </a:r>
            <a:endParaRPr sz="2900">
              <a:latin typeface="Webdings"/>
              <a:cs typeface="Webdings"/>
            </a:endParaRPr>
          </a:p>
          <a:p>
            <a:pPr algn="ctr">
              <a:lnSpc>
                <a:spcPct val="100000"/>
              </a:lnSpc>
              <a:spcBef>
                <a:spcPts val="160"/>
              </a:spcBef>
            </a:pPr>
            <a:r>
              <a:rPr sz="1400" spc="-20">
                <a:solidFill>
                  <a:srgbClr val="003399"/>
                </a:solidFill>
                <a:latin typeface="宋体"/>
                <a:cs typeface="宋体"/>
              </a:rPr>
              <a:t>消费者</a:t>
            </a:r>
            <a:endParaRPr sz="1400">
              <a:latin typeface="宋体"/>
              <a:cs typeface="宋体"/>
            </a:endParaRPr>
          </a:p>
        </p:txBody>
      </p:sp>
      <p:sp>
        <p:nvSpPr>
          <p:cNvPr id="12" name="object 12"/>
          <p:cNvSpPr txBox="1"/>
          <p:nvPr/>
        </p:nvSpPr>
        <p:spPr>
          <a:xfrm>
            <a:off x="5255741" y="5282646"/>
            <a:ext cx="1033144" cy="801370"/>
          </a:xfrm>
          <a:prstGeom prst="rect">
            <a:avLst/>
          </a:prstGeom>
        </p:spPr>
        <p:txBody>
          <a:bodyPr vert="horz" wrap="square" lIns="0" tIns="36830" rIns="0" bIns="0" rtlCol="0">
            <a:spAutoFit/>
          </a:bodyPr>
          <a:lstStyle/>
          <a:p>
            <a:pPr algn="ctr">
              <a:lnSpc>
                <a:spcPct val="100000"/>
              </a:lnSpc>
              <a:spcBef>
                <a:spcPts val="290"/>
              </a:spcBef>
            </a:pPr>
            <a:r>
              <a:rPr sz="2100">
                <a:solidFill>
                  <a:srgbClr val="003399"/>
                </a:solidFill>
                <a:latin typeface="Webdings"/>
                <a:cs typeface="Webdings"/>
              </a:rPr>
              <a:t></a:t>
            </a:r>
            <a:r>
              <a:rPr sz="2100">
                <a:solidFill>
                  <a:srgbClr val="003399"/>
                </a:solidFill>
                <a:latin typeface="Times New Roman"/>
                <a:cs typeface="Times New Roman"/>
              </a:rPr>
              <a:t> </a:t>
            </a:r>
            <a:r>
              <a:rPr sz="2100" spc="-50">
                <a:solidFill>
                  <a:srgbClr val="003399"/>
                </a:solidFill>
                <a:latin typeface="Webdings"/>
                <a:cs typeface="Webdings"/>
              </a:rPr>
              <a:t></a:t>
            </a:r>
            <a:endParaRPr sz="2100">
              <a:latin typeface="Webdings"/>
              <a:cs typeface="Webdings"/>
            </a:endParaRPr>
          </a:p>
          <a:p>
            <a:pPr algn="ctr">
              <a:lnSpc>
                <a:spcPts val="1635"/>
              </a:lnSpc>
              <a:spcBef>
                <a:spcPts val="130"/>
              </a:spcBef>
            </a:pPr>
            <a:r>
              <a:rPr sz="1400" spc="-15">
                <a:solidFill>
                  <a:srgbClr val="003399"/>
                </a:solidFill>
                <a:latin typeface="宋体"/>
                <a:cs typeface="宋体"/>
              </a:rPr>
              <a:t>分销中心</a:t>
            </a:r>
            <a:endParaRPr sz="1400">
              <a:latin typeface="宋体"/>
              <a:cs typeface="宋体"/>
            </a:endParaRPr>
          </a:p>
          <a:p>
            <a:pPr algn="ctr">
              <a:lnSpc>
                <a:spcPts val="1635"/>
              </a:lnSpc>
            </a:pPr>
            <a:r>
              <a:rPr sz="1400">
                <a:solidFill>
                  <a:srgbClr val="003399"/>
                </a:solidFill>
                <a:latin typeface="Times New Roman"/>
                <a:cs typeface="Times New Roman"/>
              </a:rPr>
              <a:t>(</a:t>
            </a:r>
            <a:r>
              <a:rPr sz="1400">
                <a:solidFill>
                  <a:srgbClr val="003399"/>
                </a:solidFill>
                <a:latin typeface="宋体"/>
                <a:cs typeface="宋体"/>
              </a:rPr>
              <a:t>亚洲代理商</a:t>
            </a:r>
            <a:r>
              <a:rPr sz="1400" spc="-50">
                <a:solidFill>
                  <a:srgbClr val="003399"/>
                </a:solidFill>
                <a:latin typeface="Times New Roman"/>
                <a:cs typeface="Times New Roman"/>
              </a:rPr>
              <a:t>)</a:t>
            </a:r>
            <a:endParaRPr sz="1400">
              <a:latin typeface="Times New Roman"/>
              <a:cs typeface="Times New Roman"/>
            </a:endParaRPr>
          </a:p>
        </p:txBody>
      </p:sp>
      <p:sp>
        <p:nvSpPr>
          <p:cNvPr id="13" name="object 13"/>
          <p:cNvSpPr/>
          <p:nvPr/>
        </p:nvSpPr>
        <p:spPr>
          <a:xfrm>
            <a:off x="4413995" y="4501686"/>
            <a:ext cx="899794" cy="1167765"/>
          </a:xfrm>
          <a:custGeom>
            <a:rect l="l" t="t" r="r" b="b"/>
            <a:pathLst>
              <a:path w="899794" h="1167764">
                <a:moveTo>
                  <a:pt x="768479" y="1027555"/>
                </a:moveTo>
                <a:lnTo>
                  <a:pt x="0" y="23151"/>
                </a:lnTo>
                <a:lnTo>
                  <a:pt x="30259" y="0"/>
                </a:lnTo>
                <a:lnTo>
                  <a:pt x="798738" y="1004403"/>
                </a:lnTo>
                <a:lnTo>
                  <a:pt x="768479" y="1027555"/>
                </a:lnTo>
                <a:close/>
              </a:path>
              <a:path w="899794" h="1167764">
                <a:moveTo>
                  <a:pt x="838304" y="1042685"/>
                </a:moveTo>
                <a:lnTo>
                  <a:pt x="780055" y="1042685"/>
                </a:lnTo>
                <a:lnTo>
                  <a:pt x="810314" y="1019533"/>
                </a:lnTo>
                <a:lnTo>
                  <a:pt x="798738" y="1004403"/>
                </a:lnTo>
                <a:lnTo>
                  <a:pt x="813868" y="992828"/>
                </a:lnTo>
                <a:lnTo>
                  <a:pt x="838304" y="1042685"/>
                </a:lnTo>
                <a:close/>
              </a:path>
              <a:path w="899794" h="1167764">
                <a:moveTo>
                  <a:pt x="780055" y="1042685"/>
                </a:moveTo>
                <a:lnTo>
                  <a:pt x="768479" y="1027555"/>
                </a:lnTo>
                <a:lnTo>
                  <a:pt x="798738" y="1004403"/>
                </a:lnTo>
                <a:lnTo>
                  <a:pt x="810314" y="1019533"/>
                </a:lnTo>
                <a:lnTo>
                  <a:pt x="780055" y="1042685"/>
                </a:lnTo>
                <a:close/>
              </a:path>
              <a:path w="899794" h="1167764">
                <a:moveTo>
                  <a:pt x="899367" y="1167275"/>
                </a:moveTo>
                <a:lnTo>
                  <a:pt x="753350" y="1039131"/>
                </a:lnTo>
                <a:lnTo>
                  <a:pt x="768479" y="1027555"/>
                </a:lnTo>
                <a:lnTo>
                  <a:pt x="780055" y="1042685"/>
                </a:lnTo>
                <a:lnTo>
                  <a:pt x="838304" y="1042685"/>
                </a:lnTo>
                <a:lnTo>
                  <a:pt x="899367" y="1167275"/>
                </a:lnTo>
                <a:close/>
              </a:path>
            </a:pathLst>
          </a:custGeom>
          <a:solidFill>
            <a:srgbClr val="FF9900"/>
          </a:solidFill>
        </p:spPr>
        <p:txBody>
          <a:bodyPr wrap="square" lIns="0" tIns="0" rIns="0" bIns="0" rtlCol="0"/>
          <a:lstStyle/>
          <a:p/>
        </p:txBody>
      </p:sp>
      <p:sp>
        <p:nvSpPr>
          <p:cNvPr id="14" name="object 14"/>
          <p:cNvSpPr txBox="1"/>
          <p:nvPr/>
        </p:nvSpPr>
        <p:spPr>
          <a:xfrm>
            <a:off x="6727031" y="5282646"/>
            <a:ext cx="914400" cy="600075"/>
          </a:xfrm>
          <a:prstGeom prst="rect">
            <a:avLst/>
          </a:prstGeom>
        </p:spPr>
        <p:txBody>
          <a:bodyPr vert="horz" wrap="square" lIns="0" tIns="36830" rIns="0" bIns="0" rtlCol="0">
            <a:spAutoFit/>
          </a:bodyPr>
          <a:lstStyle/>
          <a:p>
            <a:pPr algn="ctr">
              <a:lnSpc>
                <a:spcPct val="100000"/>
              </a:lnSpc>
              <a:spcBef>
                <a:spcPts val="290"/>
              </a:spcBef>
            </a:pPr>
            <a:r>
              <a:rPr sz="2100" spc="-25">
                <a:solidFill>
                  <a:srgbClr val="003399"/>
                </a:solidFill>
                <a:latin typeface="Webdings"/>
                <a:cs typeface="Webdings"/>
              </a:rPr>
              <a:t></a:t>
            </a:r>
            <a:endParaRPr sz="2100">
              <a:latin typeface="Webdings"/>
              <a:cs typeface="Webdings"/>
            </a:endParaRPr>
          </a:p>
          <a:p>
            <a:pPr algn="ctr">
              <a:lnSpc>
                <a:spcPct val="100000"/>
              </a:lnSpc>
              <a:spcBef>
                <a:spcPts val="130"/>
              </a:spcBef>
            </a:pPr>
            <a:r>
              <a:rPr sz="1400" spc="-10">
                <a:solidFill>
                  <a:srgbClr val="003399"/>
                </a:solidFill>
                <a:latin typeface="宋体"/>
                <a:cs typeface="宋体"/>
              </a:rPr>
              <a:t>亚洲经销商</a:t>
            </a:r>
            <a:endParaRPr sz="1400">
              <a:latin typeface="宋体"/>
              <a:cs typeface="宋体"/>
            </a:endParaRPr>
          </a:p>
        </p:txBody>
      </p:sp>
      <p:sp>
        <p:nvSpPr>
          <p:cNvPr id="15" name="object 15"/>
          <p:cNvSpPr/>
          <p:nvPr/>
        </p:nvSpPr>
        <p:spPr>
          <a:xfrm>
            <a:off x="6278562" y="5626112"/>
            <a:ext cx="1733550" cy="98425"/>
          </a:xfrm>
          <a:custGeom>
            <a:rect l="l" t="t" r="r" b="b"/>
            <a:pathLst>
              <a:path w="1733550" h="98425">
                <a:moveTo>
                  <a:pt x="377825" y="60312"/>
                </a:moveTo>
                <a:lnTo>
                  <a:pt x="282575" y="41262"/>
                </a:lnTo>
                <a:lnTo>
                  <a:pt x="187325" y="22212"/>
                </a:lnTo>
                <a:lnTo>
                  <a:pt x="187325" y="41262"/>
                </a:lnTo>
                <a:lnTo>
                  <a:pt x="0" y="41262"/>
                </a:lnTo>
                <a:lnTo>
                  <a:pt x="0" y="79362"/>
                </a:lnTo>
                <a:lnTo>
                  <a:pt x="187325" y="79362"/>
                </a:lnTo>
                <a:lnTo>
                  <a:pt x="187325" y="98412"/>
                </a:lnTo>
                <a:lnTo>
                  <a:pt x="282575" y="79362"/>
                </a:lnTo>
                <a:lnTo>
                  <a:pt x="377825" y="60312"/>
                </a:lnTo>
                <a:close/>
              </a:path>
              <a:path w="1733550" h="98425">
                <a:moveTo>
                  <a:pt x="1733550" y="38100"/>
                </a:moveTo>
                <a:lnTo>
                  <a:pt x="1638300" y="19050"/>
                </a:lnTo>
                <a:lnTo>
                  <a:pt x="1543050" y="0"/>
                </a:lnTo>
                <a:lnTo>
                  <a:pt x="1543050" y="19050"/>
                </a:lnTo>
                <a:lnTo>
                  <a:pt x="1352550" y="19050"/>
                </a:lnTo>
                <a:lnTo>
                  <a:pt x="1352550" y="57150"/>
                </a:lnTo>
                <a:lnTo>
                  <a:pt x="1543050" y="57150"/>
                </a:lnTo>
                <a:lnTo>
                  <a:pt x="1543050" y="76200"/>
                </a:lnTo>
                <a:lnTo>
                  <a:pt x="1638300" y="57150"/>
                </a:lnTo>
                <a:lnTo>
                  <a:pt x="1733550" y="38100"/>
                </a:lnTo>
                <a:close/>
              </a:path>
            </a:pathLst>
          </a:custGeom>
          <a:solidFill>
            <a:srgbClr val="FF9900"/>
          </a:solidFill>
        </p:spPr>
        <p:txBody>
          <a:bodyPr wrap="square" lIns="0" tIns="0" rIns="0" bIns="0" rtlCol="0"/>
          <a:lstStyle/>
          <a:p/>
        </p:txBody>
      </p:sp>
      <p:sp>
        <p:nvSpPr>
          <p:cNvPr id="16" name="object 16"/>
          <p:cNvSpPr txBox="1"/>
          <p:nvPr/>
        </p:nvSpPr>
        <p:spPr>
          <a:xfrm>
            <a:off x="6688932" y="3418922"/>
            <a:ext cx="914400" cy="600075"/>
          </a:xfrm>
          <a:prstGeom prst="rect">
            <a:avLst/>
          </a:prstGeom>
        </p:spPr>
        <p:txBody>
          <a:bodyPr vert="horz" wrap="square" lIns="0" tIns="36830" rIns="0" bIns="0" rtlCol="0">
            <a:spAutoFit/>
          </a:bodyPr>
          <a:lstStyle/>
          <a:p>
            <a:pPr algn="ctr">
              <a:lnSpc>
                <a:spcPct val="100000"/>
              </a:lnSpc>
              <a:spcBef>
                <a:spcPts val="290"/>
              </a:spcBef>
            </a:pPr>
            <a:r>
              <a:rPr sz="2100" spc="-25">
                <a:solidFill>
                  <a:srgbClr val="003399"/>
                </a:solidFill>
                <a:latin typeface="Webdings"/>
                <a:cs typeface="Webdings"/>
              </a:rPr>
              <a:t></a:t>
            </a:r>
            <a:endParaRPr sz="2100">
              <a:latin typeface="Webdings"/>
              <a:cs typeface="Webdings"/>
            </a:endParaRPr>
          </a:p>
          <a:p>
            <a:pPr algn="ctr">
              <a:lnSpc>
                <a:spcPct val="100000"/>
              </a:lnSpc>
              <a:spcBef>
                <a:spcPts val="130"/>
              </a:spcBef>
            </a:pPr>
            <a:r>
              <a:rPr sz="1400" spc="-10">
                <a:solidFill>
                  <a:srgbClr val="003399"/>
                </a:solidFill>
                <a:latin typeface="宋体"/>
                <a:cs typeface="宋体"/>
              </a:rPr>
              <a:t>欧洲经销商</a:t>
            </a:r>
            <a:endParaRPr sz="1400">
              <a:latin typeface="宋体"/>
              <a:cs typeface="宋体"/>
            </a:endParaRPr>
          </a:p>
        </p:txBody>
      </p:sp>
      <p:sp>
        <p:nvSpPr>
          <p:cNvPr id="17" name="object 17"/>
          <p:cNvSpPr/>
          <p:nvPr/>
        </p:nvSpPr>
        <p:spPr>
          <a:xfrm>
            <a:off x="4521073" y="1836749"/>
            <a:ext cx="3075305" cy="2002155"/>
          </a:xfrm>
          <a:custGeom>
            <a:rect l="l" t="t" r="r" b="b"/>
            <a:pathLst>
              <a:path w="3075304" h="2002154">
                <a:moveTo>
                  <a:pt x="1465389" y="188912"/>
                </a:moveTo>
                <a:lnTo>
                  <a:pt x="1298867" y="288975"/>
                </a:lnTo>
                <a:lnTo>
                  <a:pt x="1311694" y="303060"/>
                </a:lnTo>
                <a:lnTo>
                  <a:pt x="0" y="1497203"/>
                </a:lnTo>
                <a:lnTo>
                  <a:pt x="25641" y="1525384"/>
                </a:lnTo>
                <a:lnTo>
                  <a:pt x="1337335" y="331241"/>
                </a:lnTo>
                <a:lnTo>
                  <a:pt x="1350162" y="345325"/>
                </a:lnTo>
                <a:lnTo>
                  <a:pt x="1390738" y="290233"/>
                </a:lnTo>
                <a:lnTo>
                  <a:pt x="1465389" y="188912"/>
                </a:lnTo>
                <a:close/>
              </a:path>
              <a:path w="3075304" h="2002154">
                <a:moveTo>
                  <a:pt x="2151189" y="1963737"/>
                </a:moveTo>
                <a:lnTo>
                  <a:pt x="2055939" y="1944687"/>
                </a:lnTo>
                <a:lnTo>
                  <a:pt x="1960689" y="1925637"/>
                </a:lnTo>
                <a:lnTo>
                  <a:pt x="1960689" y="1944687"/>
                </a:lnTo>
                <a:lnTo>
                  <a:pt x="1771777" y="1944687"/>
                </a:lnTo>
                <a:lnTo>
                  <a:pt x="1771777" y="1982787"/>
                </a:lnTo>
                <a:lnTo>
                  <a:pt x="1960689" y="1982787"/>
                </a:lnTo>
                <a:lnTo>
                  <a:pt x="1960689" y="2001837"/>
                </a:lnTo>
                <a:lnTo>
                  <a:pt x="2055939" y="1982787"/>
                </a:lnTo>
                <a:lnTo>
                  <a:pt x="2151189" y="1963737"/>
                </a:lnTo>
                <a:close/>
              </a:path>
              <a:path w="3075304" h="2002154">
                <a:moveTo>
                  <a:pt x="3075114" y="38100"/>
                </a:moveTo>
                <a:lnTo>
                  <a:pt x="2979864" y="19050"/>
                </a:lnTo>
                <a:lnTo>
                  <a:pt x="2884614" y="0"/>
                </a:lnTo>
                <a:lnTo>
                  <a:pt x="2884614" y="19050"/>
                </a:lnTo>
                <a:lnTo>
                  <a:pt x="2697289" y="19050"/>
                </a:lnTo>
                <a:lnTo>
                  <a:pt x="2697289" y="57150"/>
                </a:lnTo>
                <a:lnTo>
                  <a:pt x="2884614" y="57150"/>
                </a:lnTo>
                <a:lnTo>
                  <a:pt x="2884614" y="76200"/>
                </a:lnTo>
                <a:lnTo>
                  <a:pt x="2979864" y="57150"/>
                </a:lnTo>
                <a:lnTo>
                  <a:pt x="3075114" y="38100"/>
                </a:lnTo>
                <a:close/>
              </a:path>
            </a:pathLst>
          </a:custGeom>
          <a:solidFill>
            <a:srgbClr val="FF9900"/>
          </a:solidFill>
        </p:spPr>
        <p:txBody>
          <a:bodyPr wrap="square" lIns="0" tIns="0" rIns="0" bIns="0" rtlCol="0"/>
          <a:lstStyle/>
          <a:p/>
        </p:txBody>
      </p:sp>
      <p:sp>
        <p:nvSpPr>
          <p:cNvPr id="18" name="object 18"/>
          <p:cNvSpPr txBox="1"/>
          <p:nvPr/>
        </p:nvSpPr>
        <p:spPr>
          <a:xfrm>
            <a:off x="7854156" y="1441260"/>
            <a:ext cx="762000" cy="743585"/>
          </a:xfrm>
          <a:prstGeom prst="rect">
            <a:avLst/>
          </a:prstGeom>
        </p:spPr>
        <p:txBody>
          <a:bodyPr vert="horz" wrap="square" lIns="0" tIns="54610" rIns="0" bIns="0" rtlCol="0">
            <a:spAutoFit/>
          </a:bodyPr>
          <a:lstStyle/>
          <a:p>
            <a:pPr algn="ctr">
              <a:lnSpc>
                <a:spcPct val="100000"/>
              </a:lnSpc>
              <a:spcBef>
                <a:spcPts val="430"/>
              </a:spcBef>
            </a:pPr>
            <a:r>
              <a:rPr sz="2900" spc="-25">
                <a:solidFill>
                  <a:srgbClr val="003399"/>
                </a:solidFill>
                <a:latin typeface="Webdings"/>
                <a:cs typeface="Webdings"/>
              </a:rPr>
              <a:t></a:t>
            </a:r>
            <a:endParaRPr sz="2900">
              <a:latin typeface="Webdings"/>
              <a:cs typeface="Webdings"/>
            </a:endParaRPr>
          </a:p>
          <a:p>
            <a:pPr algn="ctr">
              <a:lnSpc>
                <a:spcPct val="100000"/>
              </a:lnSpc>
              <a:spcBef>
                <a:spcPts val="160"/>
              </a:spcBef>
            </a:pPr>
            <a:r>
              <a:rPr sz="1400" spc="-20">
                <a:solidFill>
                  <a:srgbClr val="003399"/>
                </a:solidFill>
                <a:latin typeface="宋体"/>
                <a:cs typeface="宋体"/>
              </a:rPr>
              <a:t>消费者</a:t>
            </a:r>
            <a:endParaRPr sz="1400">
              <a:latin typeface="宋体"/>
              <a:cs typeface="宋体"/>
            </a:endParaRPr>
          </a:p>
        </p:txBody>
      </p:sp>
      <p:sp>
        <p:nvSpPr>
          <p:cNvPr id="19" name="object 19"/>
          <p:cNvSpPr txBox="1"/>
          <p:nvPr/>
        </p:nvSpPr>
        <p:spPr>
          <a:xfrm>
            <a:off x="6101556" y="1532150"/>
            <a:ext cx="914400" cy="671195"/>
          </a:xfrm>
          <a:prstGeom prst="rect">
            <a:avLst/>
          </a:prstGeom>
        </p:spPr>
        <p:txBody>
          <a:bodyPr vert="horz" wrap="square" lIns="0" tIns="45085" rIns="0" bIns="0" rtlCol="0">
            <a:spAutoFit/>
          </a:bodyPr>
          <a:lstStyle/>
          <a:p>
            <a:pPr algn="ctr">
              <a:lnSpc>
                <a:spcPct val="100000"/>
              </a:lnSpc>
              <a:spcBef>
                <a:spcPts val="355"/>
              </a:spcBef>
            </a:pPr>
            <a:r>
              <a:rPr sz="2500" spc="-25">
                <a:solidFill>
                  <a:srgbClr val="003399"/>
                </a:solidFill>
                <a:latin typeface="Webdings"/>
                <a:cs typeface="Webdings"/>
              </a:rPr>
              <a:t></a:t>
            </a:r>
            <a:endParaRPr sz="2500">
              <a:latin typeface="Webdings"/>
              <a:cs typeface="Webdings"/>
            </a:endParaRPr>
          </a:p>
          <a:p>
            <a:pPr algn="ctr">
              <a:lnSpc>
                <a:spcPct val="100000"/>
              </a:lnSpc>
              <a:spcBef>
                <a:spcPts val="145"/>
              </a:spcBef>
            </a:pPr>
            <a:r>
              <a:rPr sz="1400" spc="-10">
                <a:solidFill>
                  <a:srgbClr val="003399"/>
                </a:solidFill>
                <a:latin typeface="宋体"/>
                <a:cs typeface="宋体"/>
              </a:rPr>
              <a:t>美洲经销商</a:t>
            </a:r>
            <a:endParaRPr sz="1400">
              <a:latin typeface="宋体"/>
              <a:cs typeface="宋体"/>
            </a:endParaRPr>
          </a:p>
        </p:txBody>
      </p:sp>
      <p:sp>
        <p:nvSpPr>
          <p:cNvPr id="20" name="object 20"/>
          <p:cNvSpPr txBox="1"/>
          <p:nvPr/>
        </p:nvSpPr>
        <p:spPr>
          <a:xfrm>
            <a:off x="5255741" y="3418922"/>
            <a:ext cx="1033144" cy="801370"/>
          </a:xfrm>
          <a:prstGeom prst="rect">
            <a:avLst/>
          </a:prstGeom>
        </p:spPr>
        <p:txBody>
          <a:bodyPr vert="horz" wrap="square" lIns="0" tIns="36830" rIns="0" bIns="0" rtlCol="0">
            <a:spAutoFit/>
          </a:bodyPr>
          <a:lstStyle/>
          <a:p>
            <a:pPr algn="ctr">
              <a:lnSpc>
                <a:spcPct val="100000"/>
              </a:lnSpc>
              <a:spcBef>
                <a:spcPts val="290"/>
              </a:spcBef>
            </a:pPr>
            <a:r>
              <a:rPr sz="2100">
                <a:solidFill>
                  <a:srgbClr val="003399"/>
                </a:solidFill>
                <a:latin typeface="Webdings"/>
                <a:cs typeface="Webdings"/>
              </a:rPr>
              <a:t></a:t>
            </a:r>
            <a:r>
              <a:rPr sz="2100">
                <a:solidFill>
                  <a:srgbClr val="003399"/>
                </a:solidFill>
                <a:latin typeface="Times New Roman"/>
                <a:cs typeface="Times New Roman"/>
              </a:rPr>
              <a:t> </a:t>
            </a:r>
            <a:r>
              <a:rPr sz="2100" spc="-50">
                <a:solidFill>
                  <a:srgbClr val="003399"/>
                </a:solidFill>
                <a:latin typeface="Webdings"/>
                <a:cs typeface="Webdings"/>
              </a:rPr>
              <a:t></a:t>
            </a:r>
            <a:endParaRPr sz="2100">
              <a:latin typeface="Webdings"/>
              <a:cs typeface="Webdings"/>
            </a:endParaRPr>
          </a:p>
          <a:p>
            <a:pPr algn="ctr">
              <a:lnSpc>
                <a:spcPts val="1635"/>
              </a:lnSpc>
              <a:spcBef>
                <a:spcPts val="130"/>
              </a:spcBef>
            </a:pPr>
            <a:r>
              <a:rPr sz="1400" spc="-15">
                <a:solidFill>
                  <a:srgbClr val="003399"/>
                </a:solidFill>
                <a:latin typeface="宋体"/>
                <a:cs typeface="宋体"/>
              </a:rPr>
              <a:t>分销中心</a:t>
            </a:r>
            <a:endParaRPr sz="1400">
              <a:latin typeface="宋体"/>
              <a:cs typeface="宋体"/>
            </a:endParaRPr>
          </a:p>
          <a:p>
            <a:pPr algn="ctr">
              <a:lnSpc>
                <a:spcPts val="1635"/>
              </a:lnSpc>
            </a:pPr>
            <a:r>
              <a:rPr sz="1400">
                <a:solidFill>
                  <a:srgbClr val="003399"/>
                </a:solidFill>
                <a:latin typeface="Times New Roman"/>
                <a:cs typeface="Times New Roman"/>
              </a:rPr>
              <a:t>(</a:t>
            </a:r>
            <a:r>
              <a:rPr sz="1400">
                <a:solidFill>
                  <a:srgbClr val="003399"/>
                </a:solidFill>
                <a:latin typeface="宋体"/>
                <a:cs typeface="宋体"/>
              </a:rPr>
              <a:t>欧洲代理商</a:t>
            </a:r>
            <a:r>
              <a:rPr sz="1400" spc="-50">
                <a:solidFill>
                  <a:srgbClr val="003399"/>
                </a:solidFill>
                <a:latin typeface="Times New Roman"/>
                <a:cs typeface="Times New Roman"/>
              </a:rPr>
              <a:t>)</a:t>
            </a:r>
            <a:endParaRPr sz="1400">
              <a:latin typeface="Times New Roman"/>
              <a:cs typeface="Times New Roman"/>
            </a:endParaRPr>
          </a:p>
        </p:txBody>
      </p:sp>
      <p:sp>
        <p:nvSpPr>
          <p:cNvPr id="21" name="object 21"/>
          <p:cNvSpPr/>
          <p:nvPr/>
        </p:nvSpPr>
        <p:spPr>
          <a:xfrm>
            <a:off x="1231900" y="3744912"/>
            <a:ext cx="4067175" cy="76835"/>
          </a:xfrm>
          <a:custGeom>
            <a:rect l="l" t="t" r="r" b="b"/>
            <a:pathLst>
              <a:path w="4067175" h="76835">
                <a:moveTo>
                  <a:pt x="792162" y="38100"/>
                </a:moveTo>
                <a:lnTo>
                  <a:pt x="696912" y="19050"/>
                </a:lnTo>
                <a:lnTo>
                  <a:pt x="601662" y="0"/>
                </a:lnTo>
                <a:lnTo>
                  <a:pt x="601662" y="19050"/>
                </a:lnTo>
                <a:lnTo>
                  <a:pt x="0" y="19050"/>
                </a:lnTo>
                <a:lnTo>
                  <a:pt x="0" y="57150"/>
                </a:lnTo>
                <a:lnTo>
                  <a:pt x="601662" y="57150"/>
                </a:lnTo>
                <a:lnTo>
                  <a:pt x="601662" y="76200"/>
                </a:lnTo>
                <a:lnTo>
                  <a:pt x="696912" y="57150"/>
                </a:lnTo>
                <a:lnTo>
                  <a:pt x="792162" y="38100"/>
                </a:lnTo>
                <a:close/>
              </a:path>
              <a:path w="4067175" h="76835">
                <a:moveTo>
                  <a:pt x="4067175" y="38112"/>
                </a:moveTo>
                <a:lnTo>
                  <a:pt x="3971925" y="19062"/>
                </a:lnTo>
                <a:lnTo>
                  <a:pt x="3876675" y="12"/>
                </a:lnTo>
                <a:lnTo>
                  <a:pt x="3876675" y="19062"/>
                </a:lnTo>
                <a:lnTo>
                  <a:pt x="3498850" y="19062"/>
                </a:lnTo>
                <a:lnTo>
                  <a:pt x="3498850" y="57162"/>
                </a:lnTo>
                <a:lnTo>
                  <a:pt x="3876675" y="57162"/>
                </a:lnTo>
                <a:lnTo>
                  <a:pt x="3876675" y="76212"/>
                </a:lnTo>
                <a:lnTo>
                  <a:pt x="3971925" y="57162"/>
                </a:lnTo>
                <a:lnTo>
                  <a:pt x="4067175" y="38112"/>
                </a:lnTo>
                <a:close/>
              </a:path>
            </a:pathLst>
          </a:custGeom>
          <a:solidFill>
            <a:srgbClr val="FF9900"/>
          </a:solidFill>
        </p:spPr>
        <p:txBody>
          <a:bodyPr wrap="square" lIns="0" tIns="0" rIns="0" bIns="0" rtlCol="0"/>
          <a:lstStyle/>
          <a:p/>
        </p:txBody>
      </p:sp>
      <p:sp>
        <p:nvSpPr>
          <p:cNvPr id="22" name="object 22"/>
          <p:cNvSpPr txBox="1"/>
          <p:nvPr/>
        </p:nvSpPr>
        <p:spPr>
          <a:xfrm>
            <a:off x="362744" y="3360546"/>
            <a:ext cx="762000" cy="743585"/>
          </a:xfrm>
          <a:prstGeom prst="rect">
            <a:avLst/>
          </a:prstGeom>
        </p:spPr>
        <p:txBody>
          <a:bodyPr vert="horz" wrap="square" lIns="0" tIns="54610" rIns="0" bIns="0" rtlCol="0">
            <a:spAutoFit/>
          </a:bodyPr>
          <a:lstStyle/>
          <a:p>
            <a:pPr algn="ctr">
              <a:lnSpc>
                <a:spcPct val="100000"/>
              </a:lnSpc>
              <a:spcBef>
                <a:spcPts val="430"/>
              </a:spcBef>
            </a:pPr>
            <a:r>
              <a:rPr sz="2900" spc="-25">
                <a:solidFill>
                  <a:srgbClr val="003399"/>
                </a:solidFill>
                <a:latin typeface="Webdings"/>
                <a:cs typeface="Webdings"/>
              </a:rPr>
              <a:t></a:t>
            </a:r>
            <a:endParaRPr sz="2900">
              <a:latin typeface="Webdings"/>
              <a:cs typeface="Webdings"/>
            </a:endParaRPr>
          </a:p>
          <a:p>
            <a:pPr algn="ctr">
              <a:lnSpc>
                <a:spcPct val="100000"/>
              </a:lnSpc>
              <a:spcBef>
                <a:spcPts val="160"/>
              </a:spcBef>
            </a:pPr>
            <a:r>
              <a:rPr sz="1400" spc="-20">
                <a:solidFill>
                  <a:srgbClr val="003399"/>
                </a:solidFill>
                <a:latin typeface="宋体"/>
                <a:cs typeface="宋体"/>
              </a:rPr>
              <a:t>供应商</a:t>
            </a:r>
            <a:endParaRPr sz="1400">
              <a:latin typeface="宋体"/>
              <a:cs typeface="宋体"/>
            </a:endParaRPr>
          </a:p>
        </p:txBody>
      </p:sp>
      <p:sp>
        <p:nvSpPr>
          <p:cNvPr id="23" name="object 23"/>
          <p:cNvSpPr txBox="1"/>
          <p:nvPr/>
        </p:nvSpPr>
        <p:spPr>
          <a:xfrm>
            <a:off x="2544763" y="5325509"/>
            <a:ext cx="736600" cy="813435"/>
          </a:xfrm>
          <a:prstGeom prst="rect">
            <a:avLst/>
          </a:prstGeom>
        </p:spPr>
        <p:txBody>
          <a:bodyPr vert="horz" wrap="square" lIns="0" tIns="36830" rIns="0" bIns="0" rtlCol="0">
            <a:spAutoFit/>
          </a:bodyPr>
          <a:lstStyle/>
          <a:p>
            <a:pPr algn="ctr">
              <a:lnSpc>
                <a:spcPct val="100000"/>
              </a:lnSpc>
              <a:spcBef>
                <a:spcPts val="290"/>
              </a:spcBef>
            </a:pPr>
            <a:r>
              <a:rPr sz="2100" spc="-25">
                <a:solidFill>
                  <a:srgbClr val="003399"/>
                </a:solidFill>
                <a:latin typeface="Webdings"/>
                <a:cs typeface="Webdings"/>
              </a:rPr>
              <a:t></a:t>
            </a:r>
            <a:endParaRPr sz="2100">
              <a:latin typeface="Webdings"/>
              <a:cs typeface="Webdings"/>
            </a:endParaRPr>
          </a:p>
          <a:p>
            <a:pPr marL="12700" marR="5080" algn="ctr">
              <a:lnSpc>
                <a:spcPct val="100000"/>
              </a:lnSpc>
              <a:spcBef>
                <a:spcPts val="130"/>
              </a:spcBef>
            </a:pPr>
            <a:r>
              <a:rPr sz="1400" spc="-15">
                <a:solidFill>
                  <a:srgbClr val="003399"/>
                </a:solidFill>
                <a:latin typeface="宋体"/>
                <a:cs typeface="宋体"/>
              </a:rPr>
              <a:t>打印机箱</a:t>
            </a:r>
            <a:r>
              <a:rPr sz="1400" spc="-25">
                <a:solidFill>
                  <a:srgbClr val="003399"/>
                </a:solidFill>
                <a:latin typeface="宋体"/>
                <a:cs typeface="宋体"/>
              </a:rPr>
              <a:t>制造</a:t>
            </a:r>
            <a:endParaRPr sz="1400">
              <a:latin typeface="宋体"/>
              <a:cs typeface="宋体"/>
            </a:endParaRPr>
          </a:p>
        </p:txBody>
      </p:sp>
      <p:sp>
        <p:nvSpPr>
          <p:cNvPr id="24" name="object 24"/>
          <p:cNvSpPr txBox="1"/>
          <p:nvPr/>
        </p:nvSpPr>
        <p:spPr>
          <a:xfrm>
            <a:off x="274638" y="5189347"/>
            <a:ext cx="762000" cy="743585"/>
          </a:xfrm>
          <a:prstGeom prst="rect">
            <a:avLst/>
          </a:prstGeom>
        </p:spPr>
        <p:txBody>
          <a:bodyPr vert="horz" wrap="square" lIns="0" tIns="54610" rIns="0" bIns="0" rtlCol="0">
            <a:spAutoFit/>
          </a:bodyPr>
          <a:lstStyle/>
          <a:p>
            <a:pPr algn="ctr">
              <a:lnSpc>
                <a:spcPct val="100000"/>
              </a:lnSpc>
              <a:spcBef>
                <a:spcPts val="430"/>
              </a:spcBef>
            </a:pPr>
            <a:r>
              <a:rPr sz="2900" spc="-25">
                <a:solidFill>
                  <a:srgbClr val="003399"/>
                </a:solidFill>
                <a:latin typeface="Webdings"/>
                <a:cs typeface="Webdings"/>
              </a:rPr>
              <a:t></a:t>
            </a:r>
            <a:endParaRPr sz="2900">
              <a:latin typeface="Webdings"/>
              <a:cs typeface="Webdings"/>
            </a:endParaRPr>
          </a:p>
          <a:p>
            <a:pPr algn="ctr">
              <a:lnSpc>
                <a:spcPct val="100000"/>
              </a:lnSpc>
              <a:spcBef>
                <a:spcPts val="160"/>
              </a:spcBef>
            </a:pPr>
            <a:r>
              <a:rPr sz="1400" spc="-20">
                <a:solidFill>
                  <a:srgbClr val="003399"/>
                </a:solidFill>
                <a:latin typeface="宋体"/>
                <a:cs typeface="宋体"/>
              </a:rPr>
              <a:t>供应商</a:t>
            </a:r>
            <a:endParaRPr sz="1400">
              <a:latin typeface="宋体"/>
              <a:cs typeface="宋体"/>
            </a:endParaRPr>
          </a:p>
        </p:txBody>
      </p:sp>
      <p:sp>
        <p:nvSpPr>
          <p:cNvPr id="25" name="object 25"/>
          <p:cNvSpPr/>
          <p:nvPr/>
        </p:nvSpPr>
        <p:spPr>
          <a:xfrm>
            <a:off x="1144587" y="4471987"/>
            <a:ext cx="2921000" cy="1303655"/>
          </a:xfrm>
          <a:custGeom>
            <a:rect l="l" t="t" r="r" b="b"/>
            <a:pathLst>
              <a:path w="2921000" h="1303654">
                <a:moveTo>
                  <a:pt x="1136650" y="1265237"/>
                </a:moveTo>
                <a:lnTo>
                  <a:pt x="1041400" y="1246187"/>
                </a:lnTo>
                <a:lnTo>
                  <a:pt x="946150" y="1227137"/>
                </a:lnTo>
                <a:lnTo>
                  <a:pt x="946150" y="1246187"/>
                </a:lnTo>
                <a:lnTo>
                  <a:pt x="0" y="1246187"/>
                </a:lnTo>
                <a:lnTo>
                  <a:pt x="0" y="1284287"/>
                </a:lnTo>
                <a:lnTo>
                  <a:pt x="946150" y="1284287"/>
                </a:lnTo>
                <a:lnTo>
                  <a:pt x="946150" y="1303337"/>
                </a:lnTo>
                <a:lnTo>
                  <a:pt x="1041400" y="1284287"/>
                </a:lnTo>
                <a:lnTo>
                  <a:pt x="1136650" y="1265237"/>
                </a:lnTo>
                <a:close/>
              </a:path>
              <a:path w="2921000" h="1303654">
                <a:moveTo>
                  <a:pt x="2921000" y="0"/>
                </a:moveTo>
                <a:lnTo>
                  <a:pt x="2786329" y="140030"/>
                </a:lnTo>
                <a:lnTo>
                  <a:pt x="2802382" y="150291"/>
                </a:lnTo>
                <a:lnTo>
                  <a:pt x="2133409" y="1197444"/>
                </a:lnTo>
                <a:lnTo>
                  <a:pt x="2165527" y="1217968"/>
                </a:lnTo>
                <a:lnTo>
                  <a:pt x="2834487" y="170802"/>
                </a:lnTo>
                <a:lnTo>
                  <a:pt x="2850540" y="181051"/>
                </a:lnTo>
                <a:lnTo>
                  <a:pt x="2868765" y="134239"/>
                </a:lnTo>
                <a:lnTo>
                  <a:pt x="2921000" y="0"/>
                </a:lnTo>
                <a:close/>
              </a:path>
            </a:pathLst>
          </a:custGeom>
          <a:solidFill>
            <a:srgbClr val="FF9900"/>
          </a:solidFill>
        </p:spPr>
        <p:txBody>
          <a:bodyPr wrap="square" lIns="0" tIns="0" rIns="0" bIns="0" rtlCol="0"/>
          <a:lstStyle/>
          <a:p/>
        </p:txBody>
      </p:sp>
      <p:sp>
        <p:nvSpPr>
          <p:cNvPr id="26" name="object 26"/>
          <p:cNvSpPr txBox="1"/>
          <p:nvPr/>
        </p:nvSpPr>
        <p:spPr>
          <a:xfrm>
            <a:off x="2391568" y="1441260"/>
            <a:ext cx="762000" cy="743585"/>
          </a:xfrm>
          <a:prstGeom prst="rect">
            <a:avLst/>
          </a:prstGeom>
        </p:spPr>
        <p:txBody>
          <a:bodyPr vert="horz" wrap="square" lIns="0" tIns="54610" rIns="0" bIns="0" rtlCol="0">
            <a:spAutoFit/>
          </a:bodyPr>
          <a:lstStyle/>
          <a:p>
            <a:pPr algn="ctr">
              <a:lnSpc>
                <a:spcPct val="100000"/>
              </a:lnSpc>
              <a:spcBef>
                <a:spcPts val="430"/>
              </a:spcBef>
            </a:pPr>
            <a:r>
              <a:rPr sz="2900" spc="-25">
                <a:solidFill>
                  <a:srgbClr val="003399"/>
                </a:solidFill>
                <a:latin typeface="Webdings"/>
                <a:cs typeface="Webdings"/>
              </a:rPr>
              <a:t></a:t>
            </a:r>
            <a:endParaRPr sz="2900">
              <a:latin typeface="Webdings"/>
              <a:cs typeface="Webdings"/>
            </a:endParaRPr>
          </a:p>
          <a:p>
            <a:pPr algn="ctr">
              <a:lnSpc>
                <a:spcPct val="100000"/>
              </a:lnSpc>
              <a:spcBef>
                <a:spcPts val="160"/>
              </a:spcBef>
            </a:pPr>
            <a:r>
              <a:rPr sz="1400" spc="-20">
                <a:solidFill>
                  <a:srgbClr val="003399"/>
                </a:solidFill>
                <a:latin typeface="宋体"/>
                <a:cs typeface="宋体"/>
              </a:rPr>
              <a:t>供应商</a:t>
            </a:r>
            <a:endParaRPr sz="1400">
              <a:latin typeface="宋体"/>
              <a:cs typeface="宋体"/>
            </a:endParaRPr>
          </a:p>
        </p:txBody>
      </p:sp>
      <p:grpSp>
        <p:nvGrpSpPr>
          <p:cNvPr id="27" name="object 27"/>
          <p:cNvGrpSpPr/>
          <p:nvPr/>
        </p:nvGrpSpPr>
        <p:grpSpPr>
          <a:xfrm>
            <a:off x="2205037" y="2093415"/>
            <a:ext cx="1955800" cy="3034665"/>
            <a:chOff x="2205037" y="2093415"/>
            <a:chExt cx="1955800" cy="3034665"/>
          </a:xfrm>
        </p:grpSpPr>
        <p:sp>
          <p:nvSpPr>
            <p:cNvPr id="28" name="object 28"/>
            <p:cNvSpPr/>
            <p:nvPr/>
          </p:nvSpPr>
          <p:spPr>
            <a:xfrm>
              <a:off x="3153547" y="2093415"/>
              <a:ext cx="1007744" cy="1302385"/>
            </a:xfrm>
            <a:custGeom>
              <a:rect l="l" t="t" r="r" b="b"/>
              <a:pathLst>
                <a:path w="1007744" h="1302385">
                  <a:moveTo>
                    <a:pt x="876082" y="1162828"/>
                  </a:moveTo>
                  <a:lnTo>
                    <a:pt x="0" y="23220"/>
                  </a:lnTo>
                  <a:lnTo>
                    <a:pt x="30205" y="0"/>
                  </a:lnTo>
                  <a:lnTo>
                    <a:pt x="906288" y="1139608"/>
                  </a:lnTo>
                  <a:lnTo>
                    <a:pt x="876082" y="1162828"/>
                  </a:lnTo>
                  <a:close/>
                </a:path>
                <a:path w="1007744" h="1302385">
                  <a:moveTo>
                    <a:pt x="946007" y="1177932"/>
                  </a:moveTo>
                  <a:lnTo>
                    <a:pt x="887693" y="1177932"/>
                  </a:lnTo>
                  <a:lnTo>
                    <a:pt x="917899" y="1154711"/>
                  </a:lnTo>
                  <a:lnTo>
                    <a:pt x="906288" y="1139608"/>
                  </a:lnTo>
                  <a:lnTo>
                    <a:pt x="921391" y="1127997"/>
                  </a:lnTo>
                  <a:lnTo>
                    <a:pt x="946007" y="1177932"/>
                  </a:lnTo>
                  <a:close/>
                </a:path>
                <a:path w="1007744" h="1302385">
                  <a:moveTo>
                    <a:pt x="887693" y="1177932"/>
                  </a:moveTo>
                  <a:lnTo>
                    <a:pt x="876082" y="1162828"/>
                  </a:lnTo>
                  <a:lnTo>
                    <a:pt x="906288" y="1139608"/>
                  </a:lnTo>
                  <a:lnTo>
                    <a:pt x="917899" y="1154711"/>
                  </a:lnTo>
                  <a:lnTo>
                    <a:pt x="887693" y="1177932"/>
                  </a:lnTo>
                  <a:close/>
                </a:path>
                <a:path w="1007744" h="1302385">
                  <a:moveTo>
                    <a:pt x="1007291" y="1302247"/>
                  </a:moveTo>
                  <a:lnTo>
                    <a:pt x="860979" y="1174439"/>
                  </a:lnTo>
                  <a:lnTo>
                    <a:pt x="876082" y="1162828"/>
                  </a:lnTo>
                  <a:lnTo>
                    <a:pt x="887693" y="1177932"/>
                  </a:lnTo>
                  <a:lnTo>
                    <a:pt x="946007" y="1177932"/>
                  </a:lnTo>
                  <a:lnTo>
                    <a:pt x="1007291" y="1302247"/>
                  </a:lnTo>
                  <a:close/>
                </a:path>
              </a:pathLst>
            </a:custGeom>
            <a:solidFill>
              <a:srgbClr val="FF9900"/>
            </a:solidFill>
          </p:spPr>
          <p:txBody>
            <a:bodyPr wrap="square" lIns="0" tIns="0" rIns="0" bIns="0" rtlCol="0"/>
            <a:lstStyle/>
            <a:p/>
          </p:txBody>
        </p:sp>
        <p:sp>
          <p:nvSpPr>
            <p:cNvPr id="29" name="object 29"/>
            <p:cNvSpPr/>
            <p:nvPr/>
          </p:nvSpPr>
          <p:spPr>
            <a:xfrm>
              <a:off x="2209799" y="4232275"/>
              <a:ext cx="1724025" cy="890905"/>
            </a:xfrm>
            <a:custGeom>
              <a:rect l="l" t="t" r="r" b="b"/>
              <a:pathLst>
                <a:path w="1724025" h="890903">
                  <a:moveTo>
                    <a:pt x="1333500" y="509587"/>
                  </a:moveTo>
                  <a:lnTo>
                    <a:pt x="933450" y="509587"/>
                  </a:lnTo>
                  <a:lnTo>
                    <a:pt x="1723991" y="0"/>
                  </a:lnTo>
                  <a:lnTo>
                    <a:pt x="1333500" y="509587"/>
                  </a:lnTo>
                  <a:close/>
                </a:path>
                <a:path w="1724025" h="890903">
                  <a:moveTo>
                    <a:pt x="1536699" y="890587"/>
                  </a:moveTo>
                  <a:lnTo>
                    <a:pt x="63501" y="890587"/>
                  </a:lnTo>
                  <a:lnTo>
                    <a:pt x="38783" y="885597"/>
                  </a:lnTo>
                  <a:lnTo>
                    <a:pt x="18599" y="871988"/>
                  </a:lnTo>
                  <a:lnTo>
                    <a:pt x="4990" y="851803"/>
                  </a:lnTo>
                  <a:lnTo>
                    <a:pt x="0" y="827086"/>
                  </a:lnTo>
                  <a:lnTo>
                    <a:pt x="0" y="573087"/>
                  </a:lnTo>
                  <a:lnTo>
                    <a:pt x="4990" y="548370"/>
                  </a:lnTo>
                  <a:lnTo>
                    <a:pt x="18599" y="528186"/>
                  </a:lnTo>
                  <a:lnTo>
                    <a:pt x="38785" y="514577"/>
                  </a:lnTo>
                  <a:lnTo>
                    <a:pt x="63501" y="509587"/>
                  </a:lnTo>
                  <a:lnTo>
                    <a:pt x="1536699" y="509587"/>
                  </a:lnTo>
                  <a:lnTo>
                    <a:pt x="1581601" y="528186"/>
                  </a:lnTo>
                  <a:lnTo>
                    <a:pt x="1600200" y="573087"/>
                  </a:lnTo>
                  <a:lnTo>
                    <a:pt x="1600200" y="827086"/>
                  </a:lnTo>
                  <a:lnTo>
                    <a:pt x="1595209" y="851803"/>
                  </a:lnTo>
                  <a:lnTo>
                    <a:pt x="1581601" y="871988"/>
                  </a:lnTo>
                  <a:lnTo>
                    <a:pt x="1561416" y="885597"/>
                  </a:lnTo>
                  <a:lnTo>
                    <a:pt x="1536699" y="890587"/>
                  </a:lnTo>
                  <a:close/>
                </a:path>
              </a:pathLst>
            </a:custGeom>
            <a:solidFill>
              <a:srgbClr val="33CCCC"/>
            </a:solidFill>
          </p:spPr>
          <p:txBody>
            <a:bodyPr wrap="square" lIns="0" tIns="0" rIns="0" bIns="0" rtlCol="0"/>
            <a:lstStyle/>
            <a:p/>
          </p:txBody>
        </p:sp>
        <p:sp>
          <p:nvSpPr>
            <p:cNvPr id="30" name="object 30"/>
            <p:cNvSpPr/>
            <p:nvPr/>
          </p:nvSpPr>
          <p:spPr>
            <a:xfrm>
              <a:off x="2209799" y="4232275"/>
              <a:ext cx="1724025" cy="890905"/>
            </a:xfrm>
            <a:custGeom>
              <a:rect l="l" t="t" r="r" b="b"/>
              <a:pathLst>
                <a:path w="1724025" h="890903">
                  <a:moveTo>
                    <a:pt x="0" y="573089"/>
                  </a:moveTo>
                  <a:lnTo>
                    <a:pt x="4990" y="548371"/>
                  </a:lnTo>
                  <a:lnTo>
                    <a:pt x="18599" y="528186"/>
                  </a:lnTo>
                  <a:lnTo>
                    <a:pt x="38783" y="514577"/>
                  </a:lnTo>
                  <a:lnTo>
                    <a:pt x="63501" y="509587"/>
                  </a:lnTo>
                  <a:lnTo>
                    <a:pt x="933450" y="509587"/>
                  </a:lnTo>
                  <a:lnTo>
                    <a:pt x="1723991" y="0"/>
                  </a:lnTo>
                  <a:lnTo>
                    <a:pt x="1333500" y="509587"/>
                  </a:lnTo>
                  <a:lnTo>
                    <a:pt x="1536699" y="509587"/>
                  </a:lnTo>
                  <a:lnTo>
                    <a:pt x="1561416" y="514577"/>
                  </a:lnTo>
                  <a:lnTo>
                    <a:pt x="1581600" y="528186"/>
                  </a:lnTo>
                  <a:lnTo>
                    <a:pt x="1595209" y="548370"/>
                  </a:lnTo>
                  <a:lnTo>
                    <a:pt x="1600200" y="573088"/>
                  </a:lnTo>
                  <a:lnTo>
                    <a:pt x="1600200" y="668337"/>
                  </a:lnTo>
                  <a:lnTo>
                    <a:pt x="1600200" y="827086"/>
                  </a:lnTo>
                  <a:lnTo>
                    <a:pt x="1595209" y="851803"/>
                  </a:lnTo>
                  <a:lnTo>
                    <a:pt x="1581601" y="871988"/>
                  </a:lnTo>
                  <a:lnTo>
                    <a:pt x="1561416" y="885597"/>
                  </a:lnTo>
                  <a:lnTo>
                    <a:pt x="1536699" y="890587"/>
                  </a:lnTo>
                  <a:lnTo>
                    <a:pt x="1333500" y="890587"/>
                  </a:lnTo>
                  <a:lnTo>
                    <a:pt x="933450" y="890587"/>
                  </a:lnTo>
                  <a:lnTo>
                    <a:pt x="63501" y="890587"/>
                  </a:lnTo>
                  <a:lnTo>
                    <a:pt x="38783" y="885597"/>
                  </a:lnTo>
                  <a:lnTo>
                    <a:pt x="18599" y="871988"/>
                  </a:lnTo>
                  <a:lnTo>
                    <a:pt x="4990" y="851803"/>
                  </a:lnTo>
                  <a:lnTo>
                    <a:pt x="0" y="827086"/>
                  </a:lnTo>
                  <a:lnTo>
                    <a:pt x="0" y="668337"/>
                  </a:lnTo>
                  <a:lnTo>
                    <a:pt x="0" y="573087"/>
                  </a:lnTo>
                  <a:close/>
                </a:path>
              </a:pathLst>
            </a:custGeom>
            <a:ln w="9525">
              <a:solidFill>
                <a:srgbClr val="000066"/>
              </a:solidFill>
              <a:prstDash val="dot"/>
            </a:ln>
          </p:spPr>
          <p:txBody>
            <a:bodyPr wrap="square" lIns="0" tIns="0" rIns="0" bIns="0" rtlCol="0"/>
            <a:lstStyle/>
            <a:p/>
          </p:txBody>
        </p:sp>
      </p:grpSp>
      <p:sp>
        <p:nvSpPr>
          <p:cNvPr id="31" name="object 31"/>
          <p:cNvSpPr txBox="1">
            <a:spLocks noGrp="1"/>
          </p:cNvSpPr>
          <p:nvPr>
            <p:ph type="title"/>
          </p:nvPr>
        </p:nvSpPr>
        <p:spPr>
          <a:xfrm>
            <a:off x="329564" y="570065"/>
            <a:ext cx="3719829" cy="452120"/>
          </a:xfrm>
          <a:prstGeom prst="rect">
            <a:avLst/>
          </a:prstGeom>
        </p:spPr>
        <p:txBody>
          <a:bodyPr vert="horz" wrap="square" lIns="0" tIns="12700" rIns="0" bIns="0" rtlCol="0">
            <a:spAutoFit/>
          </a:bodyPr>
          <a:lstStyle/>
          <a:p>
            <a:pPr marL="12700">
              <a:lnSpc>
                <a:spcPct val="100000"/>
              </a:lnSpc>
              <a:spcBef>
                <a:spcPts val="100"/>
              </a:spcBef>
            </a:pPr>
            <a:r>
              <a:rPr spc="-5">
                <a:solidFill>
                  <a:srgbClr val="003399"/>
                </a:solidFill>
                <a:latin typeface="Microsoft JhengHei"/>
                <a:cs typeface="Microsoft JhengHei"/>
              </a:rPr>
              <a:t>案例：</a:t>
            </a:r>
            <a:r>
              <a:rPr spc="-10">
                <a:solidFill>
                  <a:srgbClr val="003399"/>
                </a:solidFill>
                <a:latin typeface="Times New Roman"/>
                <a:cs typeface="Times New Roman"/>
              </a:rPr>
              <a:t>HP</a:t>
            </a:r>
            <a:r>
              <a:rPr spc="-10">
                <a:solidFill>
                  <a:srgbClr val="003399"/>
                </a:solidFill>
                <a:latin typeface="Microsoft JhengHei"/>
                <a:cs typeface="Microsoft JhengHei"/>
              </a:rPr>
              <a:t>打印机供应链</a:t>
            </a:r>
          </a:p>
        </p:txBody>
      </p:sp>
      <p:sp>
        <p:nvSpPr>
          <p:cNvPr id="32" name="object 32"/>
          <p:cNvSpPr txBox="1"/>
          <p:nvPr/>
        </p:nvSpPr>
        <p:spPr>
          <a:xfrm>
            <a:off x="2387600" y="4804093"/>
            <a:ext cx="1244600" cy="269240"/>
          </a:xfrm>
          <a:prstGeom prst="rect">
            <a:avLst/>
          </a:prstGeom>
        </p:spPr>
        <p:txBody>
          <a:bodyPr vert="horz" wrap="square" lIns="0" tIns="12700" rIns="0" bIns="0" rtlCol="0">
            <a:spAutoFit/>
          </a:bodyPr>
          <a:lstStyle/>
          <a:p>
            <a:pPr marL="12700">
              <a:lnSpc>
                <a:spcPct val="100000"/>
              </a:lnSpc>
              <a:spcBef>
                <a:spcPts val="100"/>
              </a:spcBef>
            </a:pPr>
            <a:r>
              <a:rPr sz="1600" spc="-10">
                <a:solidFill>
                  <a:srgbClr val="003399"/>
                </a:solidFill>
                <a:latin typeface="宋体"/>
                <a:cs typeface="宋体"/>
              </a:rPr>
              <a:t>在温哥华完成</a:t>
            </a:r>
            <a:endParaRPr sz="1600">
              <a:latin typeface="宋体"/>
              <a:cs typeface="宋体"/>
            </a:endParaRPr>
          </a:p>
        </p:txBody>
      </p:sp>
      <p:grpSp>
        <p:nvGrpSpPr>
          <p:cNvPr id="33" name="object 33"/>
          <p:cNvGrpSpPr/>
          <p:nvPr/>
        </p:nvGrpSpPr>
        <p:grpSpPr>
          <a:xfrm>
            <a:off x="374650" y="6318249"/>
            <a:ext cx="7869555" cy="546100"/>
            <a:chOff x="374650" y="6318249"/>
            <a:chExt cx="7869555" cy="546100"/>
          </a:xfrm>
        </p:grpSpPr>
        <p:sp>
          <p:nvSpPr>
            <p:cNvPr id="34" name="object 34"/>
            <p:cNvSpPr/>
            <p:nvPr/>
          </p:nvSpPr>
          <p:spPr>
            <a:xfrm>
              <a:off x="381000" y="6324599"/>
              <a:ext cx="7856855" cy="533400"/>
            </a:xfrm>
            <a:custGeom>
              <a:rect l="l" t="t" r="r" b="b"/>
              <a:pathLst>
                <a:path w="7856855" h="533400">
                  <a:moveTo>
                    <a:pt x="0" y="0"/>
                  </a:moveTo>
                  <a:lnTo>
                    <a:pt x="7856449" y="0"/>
                  </a:lnTo>
                  <a:lnTo>
                    <a:pt x="7856449" y="533400"/>
                  </a:lnTo>
                  <a:lnTo>
                    <a:pt x="0" y="533400"/>
                  </a:lnTo>
                  <a:lnTo>
                    <a:pt x="0" y="0"/>
                  </a:lnTo>
                  <a:close/>
                </a:path>
              </a:pathLst>
            </a:custGeom>
            <a:solidFill>
              <a:srgbClr val="33CCCC"/>
            </a:solidFill>
          </p:spPr>
          <p:txBody>
            <a:bodyPr wrap="square" lIns="0" tIns="0" rIns="0" bIns="0" rtlCol="0"/>
            <a:lstStyle/>
            <a:p/>
          </p:txBody>
        </p:sp>
        <p:sp>
          <p:nvSpPr>
            <p:cNvPr id="35" name="object 35"/>
            <p:cNvSpPr/>
            <p:nvPr/>
          </p:nvSpPr>
          <p:spPr>
            <a:xfrm>
              <a:off x="381000" y="6324599"/>
              <a:ext cx="7856855" cy="533400"/>
            </a:xfrm>
            <a:custGeom>
              <a:rect l="l" t="t" r="r" b="b"/>
              <a:pathLst>
                <a:path w="7856855" h="533400">
                  <a:moveTo>
                    <a:pt x="0" y="0"/>
                  </a:moveTo>
                  <a:lnTo>
                    <a:pt x="7856449" y="0"/>
                  </a:lnTo>
                  <a:lnTo>
                    <a:pt x="7856449" y="533400"/>
                  </a:lnTo>
                </a:path>
                <a:path w="7856855" h="533400">
                  <a:moveTo>
                    <a:pt x="0" y="533400"/>
                  </a:moveTo>
                  <a:lnTo>
                    <a:pt x="0" y="0"/>
                  </a:lnTo>
                </a:path>
              </a:pathLst>
            </a:custGeom>
            <a:ln w="12700">
              <a:solidFill>
                <a:srgbClr val="33CCCC"/>
              </a:solidFill>
            </a:ln>
          </p:spPr>
          <p:txBody>
            <a:bodyPr wrap="square" lIns="0" tIns="0" rIns="0" bIns="0" rtlCol="0"/>
            <a:lstStyle/>
            <a:p/>
          </p:txBody>
        </p:sp>
      </p:grpSp>
      <p:sp>
        <p:nvSpPr>
          <p:cNvPr id="36" name="object 36"/>
          <p:cNvSpPr txBox="1"/>
          <p:nvPr/>
        </p:nvSpPr>
        <p:spPr>
          <a:xfrm>
            <a:off x="374650" y="6345390"/>
            <a:ext cx="7856855" cy="452120"/>
          </a:xfrm>
          <a:prstGeom prst="rect">
            <a:avLst/>
          </a:prstGeom>
        </p:spPr>
        <p:txBody>
          <a:bodyPr vert="horz" wrap="square" lIns="0" tIns="12700" rIns="0" bIns="0" rtlCol="0">
            <a:spAutoFit/>
          </a:bodyPr>
          <a:lstStyle/>
          <a:p>
            <a:pPr marL="97790">
              <a:lnSpc>
                <a:spcPct val="100000"/>
              </a:lnSpc>
              <a:spcBef>
                <a:spcPts val="100"/>
              </a:spcBef>
            </a:pPr>
            <a:r>
              <a:rPr sz="2800">
                <a:solidFill>
                  <a:srgbClr val="003399"/>
                </a:solidFill>
                <a:latin typeface="宋体"/>
                <a:cs typeface="宋体"/>
              </a:rPr>
              <a:t>效果：服务水平为</a:t>
            </a:r>
            <a:r>
              <a:rPr sz="2800">
                <a:solidFill>
                  <a:srgbClr val="003399"/>
                </a:solidFill>
                <a:latin typeface="Times New Roman"/>
                <a:cs typeface="Times New Roman"/>
              </a:rPr>
              <a:t>98%</a:t>
            </a:r>
            <a:r>
              <a:rPr sz="2800">
                <a:solidFill>
                  <a:srgbClr val="003399"/>
                </a:solidFill>
                <a:latin typeface="宋体"/>
                <a:cs typeface="宋体"/>
              </a:rPr>
              <a:t>，各成品配送中心保持</a:t>
            </a:r>
            <a:r>
              <a:rPr sz="2800">
                <a:solidFill>
                  <a:srgbClr val="003399"/>
                </a:solidFill>
                <a:latin typeface="Times New Roman"/>
                <a:cs typeface="Times New Roman"/>
              </a:rPr>
              <a:t>5</a:t>
            </a:r>
            <a:r>
              <a:rPr sz="2800" spc="-50">
                <a:solidFill>
                  <a:srgbClr val="003399"/>
                </a:solidFill>
                <a:latin typeface="宋体"/>
                <a:cs typeface="宋体"/>
              </a:rPr>
              <a:t>周</a:t>
            </a:r>
            <a:endParaRPr sz="2800">
              <a:latin typeface="宋体"/>
              <a:cs typeface="宋体"/>
            </a:endParaRP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grpSp>
      <p:sp>
        <p:nvSpPr>
          <p:cNvPr id="5" name="object 5"/>
          <p:cNvSpPr txBox="1">
            <a:spLocks noGrp="1"/>
          </p:cNvSpPr>
          <p:nvPr>
            <p:ph type="title"/>
          </p:nvPr>
        </p:nvSpPr>
        <p:spPr>
          <a:xfrm>
            <a:off x="-65757" y="352897"/>
            <a:ext cx="2514600" cy="452120"/>
          </a:xfrm>
          <a:prstGeom prst="rect">
            <a:avLst/>
          </a:prstGeom>
        </p:spPr>
        <p:txBody>
          <a:bodyPr vert="horz" wrap="square" lIns="0" tIns="12700" rIns="0" bIns="0" rtlCol="0">
            <a:spAutoFit/>
          </a:bodyPr>
          <a:lstStyle/>
          <a:p>
            <a:pPr marL="12700">
              <a:lnSpc>
                <a:spcPct val="100000"/>
              </a:lnSpc>
              <a:spcBef>
                <a:spcPts val="100"/>
              </a:spcBef>
            </a:pPr>
            <a:r>
              <a:rPr spc="-10">
                <a:solidFill>
                  <a:srgbClr val="003399"/>
                </a:solidFill>
              </a:rPr>
              <a:t>应链管理的理念</a:t>
            </a:r>
          </a:p>
        </p:txBody>
      </p:sp>
      <p:sp>
        <p:nvSpPr>
          <p:cNvPr id="6" name="object 6"/>
          <p:cNvSpPr txBox="1"/>
          <p:nvPr/>
        </p:nvSpPr>
        <p:spPr>
          <a:xfrm>
            <a:off x="35841" y="1373522"/>
            <a:ext cx="7795895" cy="3347720"/>
          </a:xfrm>
          <a:prstGeom prst="rect">
            <a:avLst/>
          </a:prstGeom>
        </p:spPr>
        <p:txBody>
          <a:bodyPr vert="horz" wrap="square" lIns="0" tIns="77470" rIns="0" bIns="0" rtlCol="0">
            <a:spAutoFit/>
          </a:bodyPr>
          <a:lstStyle/>
          <a:p>
            <a:pPr marL="298450" indent="-285750">
              <a:lnSpc>
                <a:spcPct val="100000"/>
              </a:lnSpc>
              <a:spcBef>
                <a:spcPts val="610"/>
              </a:spcBef>
              <a:buSzPct val="101923"/>
              <a:buFont typeface="Arial"/>
              <a:buChar char="–"/>
              <a:tabLst>
                <a:tab pos="298450"/>
              </a:tabLst>
            </a:pPr>
            <a:r>
              <a:rPr sz="2600" spc="-5">
                <a:solidFill>
                  <a:srgbClr val="003399"/>
                </a:solidFill>
                <a:latin typeface="微软雅黑"/>
                <a:cs typeface="微软雅黑"/>
              </a:rPr>
              <a:t>纵向一体化横向一体化</a:t>
            </a:r>
            <a:endParaRPr sz="2600">
              <a:latin typeface="微软雅黑"/>
              <a:cs typeface="微软雅黑"/>
            </a:endParaRPr>
          </a:p>
          <a:p>
            <a:pPr marL="298450" indent="-285750">
              <a:lnSpc>
                <a:spcPct val="100000"/>
              </a:lnSpc>
              <a:spcBef>
                <a:spcPts val="565"/>
              </a:spcBef>
              <a:buSzPct val="101923"/>
              <a:buFont typeface="Arial"/>
              <a:buChar char="–"/>
              <a:tabLst>
                <a:tab pos="298450"/>
              </a:tabLst>
            </a:pPr>
            <a:r>
              <a:rPr sz="2600" spc="-5">
                <a:solidFill>
                  <a:srgbClr val="003399"/>
                </a:solidFill>
                <a:latin typeface="微软雅黑"/>
                <a:cs typeface="微软雅黑"/>
              </a:rPr>
              <a:t>单一的面向职能管理面向供应链的过程管理</a:t>
            </a:r>
            <a:endParaRPr sz="2600">
              <a:latin typeface="微软雅黑"/>
              <a:cs typeface="微软雅黑"/>
            </a:endParaRPr>
          </a:p>
          <a:p>
            <a:pPr marL="298450" indent="-285750">
              <a:lnSpc>
                <a:spcPct val="100000"/>
              </a:lnSpc>
              <a:spcBef>
                <a:spcPts val="565"/>
              </a:spcBef>
              <a:buSzPct val="101923"/>
              <a:buFont typeface="Arial"/>
              <a:buChar char="–"/>
              <a:tabLst>
                <a:tab pos="298450"/>
              </a:tabLst>
            </a:pPr>
            <a:r>
              <a:rPr sz="2600" spc="-10">
                <a:solidFill>
                  <a:srgbClr val="003399"/>
                </a:solidFill>
                <a:latin typeface="微软雅黑"/>
                <a:cs typeface="微软雅黑"/>
              </a:rPr>
              <a:t>产品管理顾客管理</a:t>
            </a:r>
            <a:endParaRPr sz="2600">
              <a:latin typeface="微软雅黑"/>
              <a:cs typeface="微软雅黑"/>
            </a:endParaRPr>
          </a:p>
          <a:p>
            <a:pPr marL="298450" indent="-285750">
              <a:lnSpc>
                <a:spcPct val="100000"/>
              </a:lnSpc>
              <a:spcBef>
                <a:spcPts val="565"/>
              </a:spcBef>
              <a:buSzPct val="101923"/>
              <a:buFont typeface="Arial"/>
              <a:buChar char="–"/>
              <a:tabLst>
                <a:tab pos="298450"/>
              </a:tabLst>
            </a:pPr>
            <a:r>
              <a:rPr sz="2600" spc="-5">
                <a:solidFill>
                  <a:srgbClr val="003399"/>
                </a:solidFill>
                <a:latin typeface="微软雅黑"/>
                <a:cs typeface="微软雅黑"/>
              </a:rPr>
              <a:t>单纯重视物质管理既注重物质管理又注重信息</a:t>
            </a:r>
            <a:endParaRPr sz="2600">
              <a:latin typeface="微软雅黑"/>
              <a:cs typeface="微软雅黑"/>
            </a:endParaRPr>
          </a:p>
          <a:p>
            <a:pPr marL="298450" indent="-285750">
              <a:lnSpc>
                <a:spcPct val="100000"/>
              </a:lnSpc>
              <a:spcBef>
                <a:spcPts val="565"/>
              </a:spcBef>
              <a:buSzPct val="101923"/>
              <a:buFont typeface="Arial"/>
              <a:buChar char="–"/>
              <a:tabLst>
                <a:tab pos="298450"/>
              </a:tabLst>
            </a:pPr>
            <a:r>
              <a:rPr sz="2600">
                <a:solidFill>
                  <a:srgbClr val="003399"/>
                </a:solidFill>
                <a:latin typeface="微软雅黑"/>
                <a:cs typeface="微软雅黑"/>
              </a:rPr>
              <a:t>企业间的交易管理长期的战略性联盟管理</a:t>
            </a:r>
            <a:r>
              <a:rPr sz="2600" spc="-10">
                <a:solidFill>
                  <a:srgbClr val="003399"/>
                </a:solidFill>
                <a:latin typeface="微软雅黑"/>
                <a:cs typeface="微软雅黑"/>
              </a:rPr>
              <a:t>（</a:t>
            </a:r>
            <a:r>
              <a:rPr sz="2600" spc="-10">
                <a:solidFill>
                  <a:srgbClr val="003399"/>
                </a:solidFill>
                <a:latin typeface="Arial"/>
                <a:cs typeface="Arial"/>
              </a:rPr>
              <a:t>win-</a:t>
            </a:r>
            <a:r>
              <a:rPr sz="2600" spc="-20">
                <a:solidFill>
                  <a:srgbClr val="003399"/>
                </a:solidFill>
                <a:latin typeface="Arial"/>
                <a:cs typeface="Arial"/>
              </a:rPr>
              <a:t>win)</a:t>
            </a:r>
            <a:endParaRPr sz="2600">
              <a:latin typeface="Arial"/>
              <a:cs typeface="Arial"/>
            </a:endParaRPr>
          </a:p>
          <a:p>
            <a:pPr marL="298450" indent="-285750">
              <a:lnSpc>
                <a:spcPct val="100000"/>
              </a:lnSpc>
              <a:spcBef>
                <a:spcPts val="560"/>
              </a:spcBef>
              <a:buSzPct val="101923"/>
              <a:buFont typeface="Arial"/>
              <a:buChar char="–"/>
              <a:tabLst>
                <a:tab pos="298450"/>
              </a:tabLst>
            </a:pPr>
            <a:r>
              <a:rPr sz="2600" spc="-5">
                <a:solidFill>
                  <a:srgbClr val="003399"/>
                </a:solidFill>
                <a:latin typeface="微软雅黑"/>
                <a:cs typeface="微软雅黑"/>
              </a:rPr>
              <a:t>简单的多元化经营核心竞争力管理</a:t>
            </a:r>
            <a:endParaRPr sz="2600">
              <a:latin typeface="微软雅黑"/>
              <a:cs typeface="微软雅黑"/>
            </a:endParaRPr>
          </a:p>
          <a:p>
            <a:pPr marL="298450" indent="-285750">
              <a:lnSpc>
                <a:spcPct val="100000"/>
              </a:lnSpc>
              <a:spcBef>
                <a:spcPts val="565"/>
              </a:spcBef>
              <a:buSzPct val="101923"/>
              <a:buFont typeface="Arial"/>
              <a:buChar char="–"/>
              <a:tabLst>
                <a:tab pos="298450"/>
              </a:tabLst>
            </a:pPr>
            <a:r>
              <a:rPr sz="2600" spc="-5">
                <a:solidFill>
                  <a:srgbClr val="003399"/>
                </a:solidFill>
                <a:latin typeface="微软雅黑"/>
                <a:cs typeface="微软雅黑"/>
              </a:rPr>
              <a:t>重视实有资源管理虚拟资源的运用</a:t>
            </a:r>
            <a:endParaRPr sz="2600">
              <a:latin typeface="微软雅黑"/>
              <a:cs typeface="微软雅黑"/>
            </a:endParaRPr>
          </a:p>
        </p:txBody>
      </p:sp>
      <p:sp>
        <p:nvSpPr>
          <p:cNvPr id="7" name="object 7"/>
          <p:cNvSpPr txBox="1"/>
          <p:nvPr/>
        </p:nvSpPr>
        <p:spPr>
          <a:xfrm>
            <a:off x="78740" y="6580104"/>
            <a:ext cx="203200" cy="238760"/>
          </a:xfrm>
          <a:prstGeom prst="rect">
            <a:avLst/>
          </a:prstGeom>
        </p:spPr>
        <p:txBody>
          <a:bodyPr vert="horz" wrap="square" lIns="0" tIns="12700" rIns="0" bIns="0" rtlCol="0">
            <a:spAutoFit/>
          </a:bodyPr>
          <a:lstStyle/>
          <a:p>
            <a:pPr marL="12700">
              <a:lnSpc>
                <a:spcPct val="100000"/>
              </a:lnSpc>
              <a:spcBef>
                <a:spcPts val="100"/>
              </a:spcBef>
            </a:pPr>
            <a:r>
              <a:rPr sz="1400" spc="-25">
                <a:solidFill>
                  <a:srgbClr val="003399"/>
                </a:solidFill>
                <a:latin typeface="Times New Roman"/>
                <a:cs typeface="Times New Roman"/>
              </a:rPr>
              <a:t>36</a:t>
            </a:r>
            <a:endParaRPr sz="1400">
              <a:latin typeface="Times New Roman"/>
              <a:cs typeface="Times New Roman"/>
            </a:endParaRPr>
          </a:p>
        </p:txBody>
      </p:sp>
      <p:grpSp>
        <p:nvGrpSpPr>
          <p:cNvPr id="8" name="object 8"/>
          <p:cNvGrpSpPr/>
          <p:nvPr/>
        </p:nvGrpSpPr>
        <p:grpSpPr>
          <a:xfrm>
            <a:off x="3054350" y="1635115"/>
            <a:ext cx="2889250" cy="5227955"/>
            <a:chOff x="3054350" y="1635115"/>
            <a:chExt cx="2889250" cy="5227955"/>
          </a:xfrm>
        </p:grpSpPr>
        <p:sp>
          <p:nvSpPr>
            <p:cNvPr id="9" name="object 9"/>
            <p:cNvSpPr/>
            <p:nvPr/>
          </p:nvSpPr>
          <p:spPr>
            <a:xfrm>
              <a:off x="3500430" y="1639878"/>
              <a:ext cx="649605" cy="142875"/>
            </a:xfrm>
            <a:custGeom>
              <a:rect l="l" t="t" r="r" b="b"/>
              <a:pathLst>
                <a:path w="649604" h="142875">
                  <a:moveTo>
                    <a:pt x="486965" y="142875"/>
                  </a:moveTo>
                  <a:lnTo>
                    <a:pt x="486965" y="107156"/>
                  </a:lnTo>
                  <a:lnTo>
                    <a:pt x="0" y="107156"/>
                  </a:lnTo>
                  <a:lnTo>
                    <a:pt x="0" y="35718"/>
                  </a:lnTo>
                  <a:lnTo>
                    <a:pt x="486965" y="35718"/>
                  </a:lnTo>
                  <a:lnTo>
                    <a:pt x="486965" y="0"/>
                  </a:lnTo>
                  <a:lnTo>
                    <a:pt x="649287" y="71437"/>
                  </a:lnTo>
                  <a:lnTo>
                    <a:pt x="486965" y="142875"/>
                  </a:lnTo>
                  <a:close/>
                </a:path>
              </a:pathLst>
            </a:custGeom>
            <a:solidFill>
              <a:srgbClr val="FF6161"/>
            </a:solidFill>
          </p:spPr>
          <p:txBody>
            <a:bodyPr wrap="square" lIns="0" tIns="0" rIns="0" bIns="0" rtlCol="0"/>
            <a:lstStyle/>
            <a:p/>
          </p:txBody>
        </p:sp>
        <p:sp>
          <p:nvSpPr>
            <p:cNvPr id="10" name="object 10"/>
            <p:cNvSpPr/>
            <p:nvPr/>
          </p:nvSpPr>
          <p:spPr>
            <a:xfrm>
              <a:off x="3500430" y="1639878"/>
              <a:ext cx="649605" cy="142875"/>
            </a:xfrm>
            <a:custGeom>
              <a:rect l="l" t="t" r="r" b="b"/>
              <a:pathLst>
                <a:path w="649604" h="142875">
                  <a:moveTo>
                    <a:pt x="0" y="35718"/>
                  </a:moveTo>
                  <a:lnTo>
                    <a:pt x="486965" y="35718"/>
                  </a:lnTo>
                  <a:lnTo>
                    <a:pt x="486965" y="0"/>
                  </a:lnTo>
                  <a:lnTo>
                    <a:pt x="649287" y="71437"/>
                  </a:lnTo>
                  <a:lnTo>
                    <a:pt x="486965" y="142875"/>
                  </a:lnTo>
                  <a:lnTo>
                    <a:pt x="486965" y="107156"/>
                  </a:lnTo>
                  <a:lnTo>
                    <a:pt x="0" y="107156"/>
                  </a:lnTo>
                  <a:lnTo>
                    <a:pt x="0" y="35718"/>
                  </a:lnTo>
                  <a:close/>
                </a:path>
              </a:pathLst>
            </a:custGeom>
            <a:ln w="9525">
              <a:solidFill>
                <a:srgbClr val="003399"/>
              </a:solidFill>
            </a:ln>
          </p:spPr>
          <p:txBody>
            <a:bodyPr wrap="square" lIns="0" tIns="0" rIns="0" bIns="0" rtlCol="0"/>
            <a:lstStyle/>
            <a:p/>
          </p:txBody>
        </p:sp>
        <p:sp>
          <p:nvSpPr>
            <p:cNvPr id="11" name="object 11"/>
            <p:cNvSpPr/>
            <p:nvPr/>
          </p:nvSpPr>
          <p:spPr>
            <a:xfrm>
              <a:off x="3500430" y="2071678"/>
              <a:ext cx="649605" cy="142875"/>
            </a:xfrm>
            <a:custGeom>
              <a:rect l="l" t="t" r="r" b="b"/>
              <a:pathLst>
                <a:path w="649604" h="142875">
                  <a:moveTo>
                    <a:pt x="486965" y="142875"/>
                  </a:moveTo>
                  <a:lnTo>
                    <a:pt x="486965" y="107156"/>
                  </a:lnTo>
                  <a:lnTo>
                    <a:pt x="0" y="107156"/>
                  </a:lnTo>
                  <a:lnTo>
                    <a:pt x="0" y="35718"/>
                  </a:lnTo>
                  <a:lnTo>
                    <a:pt x="486965" y="35718"/>
                  </a:lnTo>
                  <a:lnTo>
                    <a:pt x="486965" y="0"/>
                  </a:lnTo>
                  <a:lnTo>
                    <a:pt x="649287" y="71437"/>
                  </a:lnTo>
                  <a:lnTo>
                    <a:pt x="486965" y="142875"/>
                  </a:lnTo>
                  <a:close/>
                </a:path>
              </a:pathLst>
            </a:custGeom>
            <a:solidFill>
              <a:srgbClr val="FF6161"/>
            </a:solidFill>
          </p:spPr>
          <p:txBody>
            <a:bodyPr wrap="square" lIns="0" tIns="0" rIns="0" bIns="0" rtlCol="0"/>
            <a:lstStyle/>
            <a:p/>
          </p:txBody>
        </p:sp>
        <p:sp>
          <p:nvSpPr>
            <p:cNvPr id="12" name="object 12"/>
            <p:cNvSpPr/>
            <p:nvPr/>
          </p:nvSpPr>
          <p:spPr>
            <a:xfrm>
              <a:off x="3500430" y="2071678"/>
              <a:ext cx="649605" cy="142875"/>
            </a:xfrm>
            <a:custGeom>
              <a:rect l="l" t="t" r="r" b="b"/>
              <a:pathLst>
                <a:path w="649604" h="142875">
                  <a:moveTo>
                    <a:pt x="0" y="35718"/>
                  </a:moveTo>
                  <a:lnTo>
                    <a:pt x="486965" y="35718"/>
                  </a:lnTo>
                  <a:lnTo>
                    <a:pt x="486965" y="0"/>
                  </a:lnTo>
                  <a:lnTo>
                    <a:pt x="649287" y="71437"/>
                  </a:lnTo>
                  <a:lnTo>
                    <a:pt x="486965" y="142875"/>
                  </a:lnTo>
                  <a:lnTo>
                    <a:pt x="486965" y="107156"/>
                  </a:lnTo>
                  <a:lnTo>
                    <a:pt x="0" y="107156"/>
                  </a:lnTo>
                  <a:lnTo>
                    <a:pt x="0" y="35718"/>
                  </a:lnTo>
                  <a:close/>
                </a:path>
              </a:pathLst>
            </a:custGeom>
            <a:ln w="9525">
              <a:solidFill>
                <a:srgbClr val="003399"/>
              </a:solidFill>
            </a:ln>
          </p:spPr>
          <p:txBody>
            <a:bodyPr wrap="square" lIns="0" tIns="0" rIns="0" bIns="0" rtlCol="0"/>
            <a:lstStyle/>
            <a:p/>
          </p:txBody>
        </p:sp>
        <p:sp>
          <p:nvSpPr>
            <p:cNvPr id="13" name="object 13"/>
            <p:cNvSpPr/>
            <p:nvPr/>
          </p:nvSpPr>
          <p:spPr>
            <a:xfrm>
              <a:off x="3500430" y="2503478"/>
              <a:ext cx="649605" cy="142875"/>
            </a:xfrm>
            <a:custGeom>
              <a:rect l="l" t="t" r="r" b="b"/>
              <a:pathLst>
                <a:path w="649604" h="142875">
                  <a:moveTo>
                    <a:pt x="486965" y="142875"/>
                  </a:moveTo>
                  <a:lnTo>
                    <a:pt x="486965" y="107156"/>
                  </a:lnTo>
                  <a:lnTo>
                    <a:pt x="0" y="107156"/>
                  </a:lnTo>
                  <a:lnTo>
                    <a:pt x="0" y="35718"/>
                  </a:lnTo>
                  <a:lnTo>
                    <a:pt x="486965" y="35718"/>
                  </a:lnTo>
                  <a:lnTo>
                    <a:pt x="486965" y="0"/>
                  </a:lnTo>
                  <a:lnTo>
                    <a:pt x="649287" y="71437"/>
                  </a:lnTo>
                  <a:lnTo>
                    <a:pt x="486965" y="142875"/>
                  </a:lnTo>
                  <a:close/>
                </a:path>
              </a:pathLst>
            </a:custGeom>
            <a:solidFill>
              <a:srgbClr val="FF6161"/>
            </a:solidFill>
          </p:spPr>
          <p:txBody>
            <a:bodyPr wrap="square" lIns="0" tIns="0" rIns="0" bIns="0" rtlCol="0"/>
            <a:lstStyle/>
            <a:p/>
          </p:txBody>
        </p:sp>
        <p:sp>
          <p:nvSpPr>
            <p:cNvPr id="14" name="object 14"/>
            <p:cNvSpPr/>
            <p:nvPr/>
          </p:nvSpPr>
          <p:spPr>
            <a:xfrm>
              <a:off x="3500430" y="2503478"/>
              <a:ext cx="649605" cy="142875"/>
            </a:xfrm>
            <a:custGeom>
              <a:rect l="l" t="t" r="r" b="b"/>
              <a:pathLst>
                <a:path w="649604" h="142875">
                  <a:moveTo>
                    <a:pt x="0" y="35718"/>
                  </a:moveTo>
                  <a:lnTo>
                    <a:pt x="486965" y="35718"/>
                  </a:lnTo>
                  <a:lnTo>
                    <a:pt x="486965" y="0"/>
                  </a:lnTo>
                  <a:lnTo>
                    <a:pt x="649287" y="71437"/>
                  </a:lnTo>
                  <a:lnTo>
                    <a:pt x="486965" y="142875"/>
                  </a:lnTo>
                  <a:lnTo>
                    <a:pt x="486965" y="107156"/>
                  </a:lnTo>
                  <a:lnTo>
                    <a:pt x="0" y="107156"/>
                  </a:lnTo>
                  <a:lnTo>
                    <a:pt x="0" y="35718"/>
                  </a:lnTo>
                  <a:close/>
                </a:path>
              </a:pathLst>
            </a:custGeom>
            <a:ln w="9525">
              <a:solidFill>
                <a:srgbClr val="003399"/>
              </a:solidFill>
            </a:ln>
          </p:spPr>
          <p:txBody>
            <a:bodyPr wrap="square" lIns="0" tIns="0" rIns="0" bIns="0" rtlCol="0"/>
            <a:lstStyle/>
            <a:p/>
          </p:txBody>
        </p:sp>
        <p:sp>
          <p:nvSpPr>
            <p:cNvPr id="15" name="object 15"/>
            <p:cNvSpPr/>
            <p:nvPr/>
          </p:nvSpPr>
          <p:spPr>
            <a:xfrm>
              <a:off x="3498841" y="2935278"/>
              <a:ext cx="649605" cy="142875"/>
            </a:xfrm>
            <a:custGeom>
              <a:rect l="l" t="t" r="r" b="b"/>
              <a:pathLst>
                <a:path w="649604" h="142875">
                  <a:moveTo>
                    <a:pt x="486966" y="142875"/>
                  </a:moveTo>
                  <a:lnTo>
                    <a:pt x="486966" y="107156"/>
                  </a:lnTo>
                  <a:lnTo>
                    <a:pt x="0" y="107156"/>
                  </a:lnTo>
                  <a:lnTo>
                    <a:pt x="0" y="35718"/>
                  </a:lnTo>
                  <a:lnTo>
                    <a:pt x="486966" y="35718"/>
                  </a:lnTo>
                  <a:lnTo>
                    <a:pt x="486966" y="0"/>
                  </a:lnTo>
                  <a:lnTo>
                    <a:pt x="649287" y="71437"/>
                  </a:lnTo>
                  <a:lnTo>
                    <a:pt x="486966" y="142875"/>
                  </a:lnTo>
                  <a:close/>
                </a:path>
              </a:pathLst>
            </a:custGeom>
            <a:solidFill>
              <a:srgbClr val="FF6161"/>
            </a:solidFill>
          </p:spPr>
          <p:txBody>
            <a:bodyPr wrap="square" lIns="0" tIns="0" rIns="0" bIns="0" rtlCol="0"/>
            <a:lstStyle/>
            <a:p/>
          </p:txBody>
        </p:sp>
        <p:sp>
          <p:nvSpPr>
            <p:cNvPr id="16" name="object 16"/>
            <p:cNvSpPr/>
            <p:nvPr/>
          </p:nvSpPr>
          <p:spPr>
            <a:xfrm>
              <a:off x="3498841" y="2935278"/>
              <a:ext cx="649605" cy="142875"/>
            </a:xfrm>
            <a:custGeom>
              <a:rect l="l" t="t" r="r" b="b"/>
              <a:pathLst>
                <a:path w="649604" h="142875">
                  <a:moveTo>
                    <a:pt x="0" y="35718"/>
                  </a:moveTo>
                  <a:lnTo>
                    <a:pt x="486966" y="35718"/>
                  </a:lnTo>
                  <a:lnTo>
                    <a:pt x="486966" y="0"/>
                  </a:lnTo>
                  <a:lnTo>
                    <a:pt x="649287" y="71437"/>
                  </a:lnTo>
                  <a:lnTo>
                    <a:pt x="486966" y="142875"/>
                  </a:lnTo>
                  <a:lnTo>
                    <a:pt x="486966" y="107156"/>
                  </a:lnTo>
                  <a:lnTo>
                    <a:pt x="0" y="107156"/>
                  </a:lnTo>
                  <a:lnTo>
                    <a:pt x="0" y="35718"/>
                  </a:lnTo>
                  <a:close/>
                </a:path>
              </a:pathLst>
            </a:custGeom>
            <a:ln w="9525">
              <a:solidFill>
                <a:srgbClr val="003399"/>
              </a:solidFill>
            </a:ln>
          </p:spPr>
          <p:txBody>
            <a:bodyPr wrap="square" lIns="0" tIns="0" rIns="0" bIns="0" rtlCol="0"/>
            <a:lstStyle/>
            <a:p/>
          </p:txBody>
        </p:sp>
        <p:sp>
          <p:nvSpPr>
            <p:cNvPr id="17" name="object 17"/>
            <p:cNvSpPr/>
            <p:nvPr/>
          </p:nvSpPr>
          <p:spPr>
            <a:xfrm>
              <a:off x="3500430" y="3943341"/>
              <a:ext cx="649605" cy="142875"/>
            </a:xfrm>
            <a:custGeom>
              <a:rect l="l" t="t" r="r" b="b"/>
              <a:pathLst>
                <a:path w="649604" h="142875">
                  <a:moveTo>
                    <a:pt x="486965" y="142875"/>
                  </a:moveTo>
                  <a:lnTo>
                    <a:pt x="486965" y="107156"/>
                  </a:lnTo>
                  <a:lnTo>
                    <a:pt x="0" y="107156"/>
                  </a:lnTo>
                  <a:lnTo>
                    <a:pt x="0" y="35718"/>
                  </a:lnTo>
                  <a:lnTo>
                    <a:pt x="486965" y="35718"/>
                  </a:lnTo>
                  <a:lnTo>
                    <a:pt x="486965" y="0"/>
                  </a:lnTo>
                  <a:lnTo>
                    <a:pt x="649287" y="71437"/>
                  </a:lnTo>
                  <a:lnTo>
                    <a:pt x="486965" y="142875"/>
                  </a:lnTo>
                  <a:close/>
                </a:path>
              </a:pathLst>
            </a:custGeom>
            <a:solidFill>
              <a:srgbClr val="FF6161"/>
            </a:solidFill>
          </p:spPr>
          <p:txBody>
            <a:bodyPr wrap="square" lIns="0" tIns="0" rIns="0" bIns="0" rtlCol="0"/>
            <a:lstStyle/>
            <a:p/>
          </p:txBody>
        </p:sp>
        <p:sp>
          <p:nvSpPr>
            <p:cNvPr id="18" name="object 18"/>
            <p:cNvSpPr/>
            <p:nvPr/>
          </p:nvSpPr>
          <p:spPr>
            <a:xfrm>
              <a:off x="3500430" y="3943341"/>
              <a:ext cx="649605" cy="142875"/>
            </a:xfrm>
            <a:custGeom>
              <a:rect l="l" t="t" r="r" b="b"/>
              <a:pathLst>
                <a:path w="649604" h="142875">
                  <a:moveTo>
                    <a:pt x="0" y="35718"/>
                  </a:moveTo>
                  <a:lnTo>
                    <a:pt x="486965" y="35718"/>
                  </a:lnTo>
                  <a:lnTo>
                    <a:pt x="486965" y="0"/>
                  </a:lnTo>
                  <a:lnTo>
                    <a:pt x="649287" y="71437"/>
                  </a:lnTo>
                  <a:lnTo>
                    <a:pt x="486965" y="142875"/>
                  </a:lnTo>
                  <a:lnTo>
                    <a:pt x="486965" y="107156"/>
                  </a:lnTo>
                  <a:lnTo>
                    <a:pt x="0" y="107156"/>
                  </a:lnTo>
                  <a:lnTo>
                    <a:pt x="0" y="35718"/>
                  </a:lnTo>
                  <a:close/>
                </a:path>
              </a:pathLst>
            </a:custGeom>
            <a:ln w="9525">
              <a:solidFill>
                <a:srgbClr val="003399"/>
              </a:solidFill>
            </a:ln>
          </p:spPr>
          <p:txBody>
            <a:bodyPr wrap="square" lIns="0" tIns="0" rIns="0" bIns="0" rtlCol="0"/>
            <a:lstStyle/>
            <a:p/>
          </p:txBody>
        </p:sp>
        <p:sp>
          <p:nvSpPr>
            <p:cNvPr id="19" name="object 19"/>
            <p:cNvSpPr/>
            <p:nvPr/>
          </p:nvSpPr>
          <p:spPr>
            <a:xfrm>
              <a:off x="3571866" y="4808527"/>
              <a:ext cx="649605" cy="142875"/>
            </a:xfrm>
            <a:custGeom>
              <a:rect l="l" t="t" r="r" b="b"/>
              <a:pathLst>
                <a:path w="649604" h="142875">
                  <a:moveTo>
                    <a:pt x="486966" y="142875"/>
                  </a:moveTo>
                  <a:lnTo>
                    <a:pt x="486966" y="107156"/>
                  </a:lnTo>
                  <a:lnTo>
                    <a:pt x="0" y="107156"/>
                  </a:lnTo>
                  <a:lnTo>
                    <a:pt x="0" y="35718"/>
                  </a:lnTo>
                  <a:lnTo>
                    <a:pt x="486966" y="35718"/>
                  </a:lnTo>
                  <a:lnTo>
                    <a:pt x="486966" y="0"/>
                  </a:lnTo>
                  <a:lnTo>
                    <a:pt x="649287" y="71437"/>
                  </a:lnTo>
                  <a:lnTo>
                    <a:pt x="486966" y="142875"/>
                  </a:lnTo>
                  <a:close/>
                </a:path>
              </a:pathLst>
            </a:custGeom>
            <a:solidFill>
              <a:srgbClr val="FF6161"/>
            </a:solidFill>
          </p:spPr>
          <p:txBody>
            <a:bodyPr wrap="square" lIns="0" tIns="0" rIns="0" bIns="0" rtlCol="0"/>
            <a:lstStyle/>
            <a:p/>
          </p:txBody>
        </p:sp>
        <p:sp>
          <p:nvSpPr>
            <p:cNvPr id="20" name="object 20"/>
            <p:cNvSpPr/>
            <p:nvPr/>
          </p:nvSpPr>
          <p:spPr>
            <a:xfrm>
              <a:off x="3571866" y="4808527"/>
              <a:ext cx="649605" cy="142875"/>
            </a:xfrm>
            <a:custGeom>
              <a:rect l="l" t="t" r="r" b="b"/>
              <a:pathLst>
                <a:path w="649604" h="142875">
                  <a:moveTo>
                    <a:pt x="0" y="35718"/>
                  </a:moveTo>
                  <a:lnTo>
                    <a:pt x="486966" y="35718"/>
                  </a:lnTo>
                  <a:lnTo>
                    <a:pt x="486966" y="0"/>
                  </a:lnTo>
                  <a:lnTo>
                    <a:pt x="649287" y="71437"/>
                  </a:lnTo>
                  <a:lnTo>
                    <a:pt x="486966" y="142875"/>
                  </a:lnTo>
                  <a:lnTo>
                    <a:pt x="486966" y="107156"/>
                  </a:lnTo>
                  <a:lnTo>
                    <a:pt x="0" y="107156"/>
                  </a:lnTo>
                  <a:lnTo>
                    <a:pt x="0" y="35718"/>
                  </a:lnTo>
                  <a:close/>
                </a:path>
              </a:pathLst>
            </a:custGeom>
            <a:ln w="9525">
              <a:solidFill>
                <a:srgbClr val="003399"/>
              </a:solidFill>
            </a:ln>
          </p:spPr>
          <p:txBody>
            <a:bodyPr wrap="square" lIns="0" tIns="0" rIns="0" bIns="0" rtlCol="0"/>
            <a:lstStyle/>
            <a:p/>
          </p:txBody>
        </p:sp>
        <p:sp>
          <p:nvSpPr>
            <p:cNvPr id="21" name="object 21"/>
            <p:cNvSpPr/>
            <p:nvPr/>
          </p:nvSpPr>
          <p:spPr>
            <a:xfrm>
              <a:off x="3571866" y="5240327"/>
              <a:ext cx="649605" cy="142875"/>
            </a:xfrm>
            <a:custGeom>
              <a:rect l="l" t="t" r="r" b="b"/>
              <a:pathLst>
                <a:path w="649604" h="142875">
                  <a:moveTo>
                    <a:pt x="486966" y="142875"/>
                  </a:moveTo>
                  <a:lnTo>
                    <a:pt x="486966" y="107156"/>
                  </a:lnTo>
                  <a:lnTo>
                    <a:pt x="0" y="107156"/>
                  </a:lnTo>
                  <a:lnTo>
                    <a:pt x="0" y="35718"/>
                  </a:lnTo>
                  <a:lnTo>
                    <a:pt x="486966" y="35718"/>
                  </a:lnTo>
                  <a:lnTo>
                    <a:pt x="486966" y="0"/>
                  </a:lnTo>
                  <a:lnTo>
                    <a:pt x="649287" y="71437"/>
                  </a:lnTo>
                  <a:lnTo>
                    <a:pt x="486966" y="142875"/>
                  </a:lnTo>
                  <a:close/>
                </a:path>
              </a:pathLst>
            </a:custGeom>
            <a:solidFill>
              <a:srgbClr val="FF6161"/>
            </a:solidFill>
          </p:spPr>
          <p:txBody>
            <a:bodyPr wrap="square" lIns="0" tIns="0" rIns="0" bIns="0" rtlCol="0"/>
            <a:lstStyle/>
            <a:p/>
          </p:txBody>
        </p:sp>
        <p:sp>
          <p:nvSpPr>
            <p:cNvPr id="22" name="object 22"/>
            <p:cNvSpPr/>
            <p:nvPr/>
          </p:nvSpPr>
          <p:spPr>
            <a:xfrm>
              <a:off x="3571866" y="5240327"/>
              <a:ext cx="649605" cy="142875"/>
            </a:xfrm>
            <a:custGeom>
              <a:rect l="l" t="t" r="r" b="b"/>
              <a:pathLst>
                <a:path w="649604" h="142875">
                  <a:moveTo>
                    <a:pt x="0" y="35718"/>
                  </a:moveTo>
                  <a:lnTo>
                    <a:pt x="486966" y="35718"/>
                  </a:lnTo>
                  <a:lnTo>
                    <a:pt x="486966" y="0"/>
                  </a:lnTo>
                  <a:lnTo>
                    <a:pt x="649287" y="71437"/>
                  </a:lnTo>
                  <a:lnTo>
                    <a:pt x="486966" y="142875"/>
                  </a:lnTo>
                  <a:lnTo>
                    <a:pt x="486966" y="107156"/>
                  </a:lnTo>
                  <a:lnTo>
                    <a:pt x="0" y="107156"/>
                  </a:lnTo>
                  <a:lnTo>
                    <a:pt x="0" y="35718"/>
                  </a:lnTo>
                  <a:close/>
                </a:path>
              </a:pathLst>
            </a:custGeom>
            <a:ln w="9525">
              <a:solidFill>
                <a:srgbClr val="003399"/>
              </a:solidFill>
            </a:ln>
          </p:spPr>
          <p:txBody>
            <a:bodyPr wrap="square" lIns="0" tIns="0" rIns="0" bIns="0" rtlCol="0"/>
            <a:lstStyle/>
            <a:p/>
          </p:txBody>
        </p:sp>
        <p:sp>
          <p:nvSpPr>
            <p:cNvPr id="23" name="object 23"/>
            <p:cNvSpPr/>
            <p:nvPr/>
          </p:nvSpPr>
          <p:spPr>
            <a:xfrm>
              <a:off x="3059113" y="5346699"/>
              <a:ext cx="2879725" cy="1511300"/>
            </a:xfrm>
            <a:custGeom>
              <a:rect l="l" t="t" r="r" b="b"/>
              <a:pathLst>
                <a:path w="2879725" h="1511300">
                  <a:moveTo>
                    <a:pt x="77859" y="302469"/>
                  </a:moveTo>
                  <a:lnTo>
                    <a:pt x="2808798" y="302469"/>
                  </a:lnTo>
                  <a:lnTo>
                    <a:pt x="2836416" y="305393"/>
                  </a:lnTo>
                  <a:lnTo>
                    <a:pt x="2858960" y="313367"/>
                  </a:lnTo>
                  <a:lnTo>
                    <a:pt x="2874154" y="325198"/>
                  </a:lnTo>
                  <a:lnTo>
                    <a:pt x="2879725" y="339692"/>
                  </a:lnTo>
                  <a:lnTo>
                    <a:pt x="2879725" y="1474077"/>
                  </a:lnTo>
                  <a:lnTo>
                    <a:pt x="2874154" y="1488571"/>
                  </a:lnTo>
                  <a:lnTo>
                    <a:pt x="2858960" y="1500402"/>
                  </a:lnTo>
                  <a:lnTo>
                    <a:pt x="2836416" y="1508376"/>
                  </a:lnTo>
                  <a:lnTo>
                    <a:pt x="2808798" y="1511300"/>
                  </a:lnTo>
                  <a:lnTo>
                    <a:pt x="77859" y="1511300"/>
                  </a:lnTo>
                  <a:lnTo>
                    <a:pt x="47526" y="1508376"/>
                  </a:lnTo>
                  <a:lnTo>
                    <a:pt x="22781" y="1500402"/>
                  </a:lnTo>
                  <a:lnTo>
                    <a:pt x="6109" y="1488571"/>
                  </a:lnTo>
                  <a:lnTo>
                    <a:pt x="0" y="1474077"/>
                  </a:lnTo>
                  <a:lnTo>
                    <a:pt x="0" y="339692"/>
                  </a:lnTo>
                  <a:lnTo>
                    <a:pt x="6109" y="325198"/>
                  </a:lnTo>
                  <a:lnTo>
                    <a:pt x="22781" y="313367"/>
                  </a:lnTo>
                  <a:lnTo>
                    <a:pt x="47526" y="305393"/>
                  </a:lnTo>
                  <a:lnTo>
                    <a:pt x="77859" y="302469"/>
                  </a:lnTo>
                  <a:close/>
                </a:path>
                <a:path w="2879725" h="1511300">
                  <a:moveTo>
                    <a:pt x="2789733" y="0"/>
                  </a:moveTo>
                  <a:lnTo>
                    <a:pt x="2530025" y="302469"/>
                  </a:lnTo>
                  <a:lnTo>
                    <a:pt x="2011141" y="302469"/>
                  </a:lnTo>
                  <a:lnTo>
                    <a:pt x="2789733" y="0"/>
                  </a:lnTo>
                  <a:close/>
                </a:path>
              </a:pathLst>
            </a:custGeom>
            <a:solidFill>
              <a:srgbClr val="FFBE7D"/>
            </a:solidFill>
          </p:spPr>
          <p:txBody>
            <a:bodyPr wrap="square" lIns="0" tIns="0" rIns="0" bIns="0" rtlCol="0"/>
            <a:lstStyle/>
            <a:p/>
          </p:txBody>
        </p:sp>
        <p:sp>
          <p:nvSpPr>
            <p:cNvPr id="24" name="object 24"/>
            <p:cNvSpPr/>
            <p:nvPr/>
          </p:nvSpPr>
          <p:spPr>
            <a:xfrm>
              <a:off x="3059113" y="5346699"/>
              <a:ext cx="2879725" cy="1511300"/>
            </a:xfrm>
            <a:custGeom>
              <a:rect l="l" t="t" r="r" b="b"/>
              <a:pathLst>
                <a:path w="2879725" h="1511300">
                  <a:moveTo>
                    <a:pt x="2808798" y="1511300"/>
                  </a:moveTo>
                  <a:lnTo>
                    <a:pt x="2836416" y="1508376"/>
                  </a:lnTo>
                  <a:lnTo>
                    <a:pt x="2858960" y="1500402"/>
                  </a:lnTo>
                  <a:lnTo>
                    <a:pt x="2874154" y="1488571"/>
                  </a:lnTo>
                  <a:lnTo>
                    <a:pt x="2879725" y="1474077"/>
                  </a:lnTo>
                  <a:lnTo>
                    <a:pt x="2879725" y="339692"/>
                  </a:lnTo>
                  <a:lnTo>
                    <a:pt x="2874154" y="325198"/>
                  </a:lnTo>
                  <a:lnTo>
                    <a:pt x="2858960" y="313367"/>
                  </a:lnTo>
                  <a:lnTo>
                    <a:pt x="2836416" y="305393"/>
                  </a:lnTo>
                  <a:lnTo>
                    <a:pt x="2808798" y="302469"/>
                  </a:lnTo>
                  <a:lnTo>
                    <a:pt x="2530025" y="302469"/>
                  </a:lnTo>
                  <a:lnTo>
                    <a:pt x="2789733" y="0"/>
                  </a:lnTo>
                  <a:lnTo>
                    <a:pt x="2011141" y="302469"/>
                  </a:lnTo>
                  <a:lnTo>
                    <a:pt x="77859" y="302469"/>
                  </a:lnTo>
                  <a:lnTo>
                    <a:pt x="47526" y="305393"/>
                  </a:lnTo>
                  <a:lnTo>
                    <a:pt x="22781" y="313367"/>
                  </a:lnTo>
                  <a:lnTo>
                    <a:pt x="6109" y="325198"/>
                  </a:lnTo>
                  <a:lnTo>
                    <a:pt x="0" y="339692"/>
                  </a:lnTo>
                  <a:lnTo>
                    <a:pt x="0" y="1474077"/>
                  </a:lnTo>
                  <a:lnTo>
                    <a:pt x="6109" y="1488571"/>
                  </a:lnTo>
                  <a:lnTo>
                    <a:pt x="22781" y="1500402"/>
                  </a:lnTo>
                  <a:lnTo>
                    <a:pt x="47526" y="1508376"/>
                  </a:lnTo>
                  <a:lnTo>
                    <a:pt x="77859" y="1511300"/>
                  </a:lnTo>
                  <a:lnTo>
                    <a:pt x="2808798" y="1511300"/>
                  </a:lnTo>
                  <a:close/>
                </a:path>
              </a:pathLst>
            </a:custGeom>
            <a:ln w="9525">
              <a:solidFill>
                <a:srgbClr val="000000"/>
              </a:solidFill>
            </a:ln>
          </p:spPr>
          <p:txBody>
            <a:bodyPr wrap="square" lIns="0" tIns="0" rIns="0" bIns="0" rtlCol="0"/>
            <a:lstStyle/>
            <a:p/>
          </p:txBody>
        </p:sp>
      </p:grpSp>
      <p:sp>
        <p:nvSpPr>
          <p:cNvPr id="25" name="object 25"/>
          <p:cNvSpPr txBox="1"/>
          <p:nvPr/>
        </p:nvSpPr>
        <p:spPr>
          <a:xfrm>
            <a:off x="2850514" y="5796086"/>
            <a:ext cx="3213100" cy="927735"/>
          </a:xfrm>
          <a:prstGeom prst="rect">
            <a:avLst/>
          </a:prstGeom>
        </p:spPr>
        <p:txBody>
          <a:bodyPr vert="horz" wrap="square" lIns="0" tIns="40005" rIns="0" bIns="0" rtlCol="0">
            <a:spAutoFit/>
          </a:bodyPr>
          <a:lstStyle/>
          <a:p>
            <a:pPr marL="355600" marR="5080" indent="-342900">
              <a:lnSpc>
                <a:spcPts val="1730"/>
              </a:lnSpc>
              <a:spcBef>
                <a:spcPts val="315"/>
              </a:spcBef>
            </a:pPr>
            <a:r>
              <a:rPr sz="1600" b="1" spc="-5">
                <a:solidFill>
                  <a:srgbClr val="003399"/>
                </a:solidFill>
                <a:latin typeface="微软雅黑"/>
                <a:cs typeface="微软雅黑"/>
              </a:rPr>
              <a:t>所谓虚拟资源，就是把资源的概念外延到合作伙伴，将上游企业、下游企业甚至客户的资源看作自</a:t>
            </a:r>
            <a:r>
              <a:rPr sz="1600" b="1" spc="-10">
                <a:solidFill>
                  <a:srgbClr val="003399"/>
                </a:solidFill>
                <a:latin typeface="微软雅黑"/>
                <a:cs typeface="微软雅黑"/>
              </a:rPr>
              <a:t>自己资源的扩展。</a:t>
            </a:r>
            <a:endParaRPr sz="1600">
              <a:latin typeface="微软雅黑"/>
              <a:cs typeface="微软雅黑"/>
            </a:endParaRPr>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0" y="0"/>
            <a:ext cx="9144000" cy="6858000"/>
            <a:chExt cx="9144000" cy="6858000"/>
          </a:xfrm>
        </p:grpSpPr>
        <p:pic>
          <p:nvPicPr>
            <p:cNvPr id="3" name="object 3"/>
            <p:cNvPicPr/>
            <p:nvPr/>
          </p:nvPicPr>
          <p:blipFill>
            <a:blip r:embed="rId2"/>
            <a:stretch>
              <a:fillRect/>
            </a:stretch>
          </p:blipFill>
          <p:spPr>
            <a:xfrm>
              <a:off x="0" y="0"/>
              <a:ext cx="9144000" cy="6858000"/>
            </a:xfrm>
            <a:prstGeom prst="rect">
              <a:avLst/>
            </a:prstGeom>
          </p:spPr>
        </p:pic>
        <p:pic>
          <p:nvPicPr>
            <p:cNvPr id="4" name="object 4"/>
            <p:cNvPicPr/>
            <p:nvPr/>
          </p:nvPicPr>
          <p:blipFill>
            <a:blip r:embed="rId3"/>
            <a:stretch>
              <a:fillRect/>
            </a:stretch>
          </p:blipFill>
          <p:spPr>
            <a:xfrm>
              <a:off x="0" y="0"/>
              <a:ext cx="9144000" cy="6858000"/>
            </a:xfrm>
            <a:prstGeom prst="rect">
              <a:avLst/>
            </a:prstGeom>
          </p:spPr>
        </p:pic>
      </p:grpSp>
      <p:sp>
        <p:nvSpPr>
          <p:cNvPr id="5" name="object 5"/>
          <p:cNvSpPr txBox="1"/>
          <p:nvPr/>
        </p:nvSpPr>
        <p:spPr>
          <a:xfrm>
            <a:off x="78740" y="6580104"/>
            <a:ext cx="203200" cy="238760"/>
          </a:xfrm>
          <a:prstGeom prst="rect">
            <a:avLst/>
          </a:prstGeom>
        </p:spPr>
        <p:txBody>
          <a:bodyPr vert="horz" wrap="square" lIns="0" tIns="12700" rIns="0" bIns="0" rtlCol="0">
            <a:spAutoFit/>
          </a:bodyPr>
          <a:lstStyle/>
          <a:p>
            <a:pPr marL="12700">
              <a:lnSpc>
                <a:spcPct val="100000"/>
              </a:lnSpc>
              <a:spcBef>
                <a:spcPts val="100"/>
              </a:spcBef>
            </a:pPr>
            <a:r>
              <a:rPr sz="1400" spc="-25">
                <a:solidFill>
                  <a:srgbClr val="003399"/>
                </a:solidFill>
                <a:latin typeface="Times New Roman"/>
                <a:cs typeface="Times New Roman"/>
              </a:rPr>
              <a:t>37</a:t>
            </a:r>
            <a:endParaRPr sz="1400">
              <a:latin typeface="Times New Roman"/>
              <a:cs typeface="Times New Roman"/>
            </a:endParaRPr>
          </a:p>
        </p:txBody>
      </p:sp>
      <p:grpSp>
        <p:nvGrpSpPr>
          <p:cNvPr id="6" name="object 6"/>
          <p:cNvGrpSpPr/>
          <p:nvPr/>
        </p:nvGrpSpPr>
        <p:grpSpPr>
          <a:xfrm>
            <a:off x="463550" y="1695450"/>
            <a:ext cx="8685530" cy="5142230"/>
            <a:chOff x="463550" y="1695450"/>
            <a:chExt cx="8685530" cy="5142230"/>
          </a:xfrm>
        </p:grpSpPr>
        <p:sp>
          <p:nvSpPr>
            <p:cNvPr id="7" name="object 7"/>
            <p:cNvSpPr/>
            <p:nvPr/>
          </p:nvSpPr>
          <p:spPr>
            <a:xfrm>
              <a:off x="4500562" y="3403600"/>
              <a:ext cx="4643755" cy="3429000"/>
            </a:xfrm>
            <a:custGeom>
              <a:rect l="l" t="t" r="r" b="b"/>
              <a:pathLst>
                <a:path w="4643755" h="3429000">
                  <a:moveTo>
                    <a:pt x="4643436" y="3429000"/>
                  </a:moveTo>
                  <a:lnTo>
                    <a:pt x="0" y="3429000"/>
                  </a:lnTo>
                  <a:lnTo>
                    <a:pt x="0" y="0"/>
                  </a:lnTo>
                  <a:lnTo>
                    <a:pt x="4643436" y="0"/>
                  </a:lnTo>
                  <a:lnTo>
                    <a:pt x="4643436" y="3429000"/>
                  </a:lnTo>
                  <a:close/>
                </a:path>
              </a:pathLst>
            </a:custGeom>
            <a:solidFill>
              <a:srgbClr val="BDFFEE"/>
            </a:solidFill>
          </p:spPr>
          <p:txBody>
            <a:bodyPr wrap="square" lIns="0" tIns="0" rIns="0" bIns="0" rtlCol="0"/>
            <a:lstStyle/>
            <a:p/>
          </p:txBody>
        </p:sp>
        <p:sp>
          <p:nvSpPr>
            <p:cNvPr id="8" name="object 8"/>
            <p:cNvSpPr/>
            <p:nvPr/>
          </p:nvSpPr>
          <p:spPr>
            <a:xfrm>
              <a:off x="4500562" y="3403600"/>
              <a:ext cx="4643755" cy="3429000"/>
            </a:xfrm>
            <a:custGeom>
              <a:rect l="l" t="t" r="r" b="b"/>
              <a:pathLst>
                <a:path w="4643755" h="3429000">
                  <a:moveTo>
                    <a:pt x="0" y="0"/>
                  </a:moveTo>
                  <a:lnTo>
                    <a:pt x="4643436" y="0"/>
                  </a:lnTo>
                  <a:lnTo>
                    <a:pt x="4643436" y="3429000"/>
                  </a:lnTo>
                  <a:lnTo>
                    <a:pt x="0" y="3429000"/>
                  </a:lnTo>
                  <a:lnTo>
                    <a:pt x="0" y="0"/>
                  </a:lnTo>
                  <a:close/>
                </a:path>
              </a:pathLst>
            </a:custGeom>
            <a:ln w="9525">
              <a:solidFill>
                <a:srgbClr val="FF99CC"/>
              </a:solidFill>
              <a:prstDash val="dot"/>
            </a:ln>
          </p:spPr>
          <p:txBody>
            <a:bodyPr wrap="square" lIns="0" tIns="0" rIns="0" bIns="0" rtlCol="0"/>
            <a:lstStyle/>
            <a:p/>
          </p:txBody>
        </p:sp>
        <p:sp>
          <p:nvSpPr>
            <p:cNvPr id="9" name="object 9"/>
            <p:cNvSpPr/>
            <p:nvPr/>
          </p:nvSpPr>
          <p:spPr>
            <a:xfrm>
              <a:off x="468312" y="1700213"/>
              <a:ext cx="4032250" cy="3097530"/>
            </a:xfrm>
            <a:custGeom>
              <a:rect l="l" t="t" r="r" b="b"/>
              <a:pathLst>
                <a:path w="4032250" h="3097529">
                  <a:moveTo>
                    <a:pt x="4032250" y="3097212"/>
                  </a:moveTo>
                  <a:lnTo>
                    <a:pt x="0" y="3097212"/>
                  </a:lnTo>
                  <a:lnTo>
                    <a:pt x="0" y="0"/>
                  </a:lnTo>
                  <a:lnTo>
                    <a:pt x="4032250" y="0"/>
                  </a:lnTo>
                  <a:lnTo>
                    <a:pt x="4032250" y="3097212"/>
                  </a:lnTo>
                  <a:close/>
                </a:path>
              </a:pathLst>
            </a:custGeom>
            <a:solidFill>
              <a:srgbClr val="FFE8D1"/>
            </a:solidFill>
          </p:spPr>
          <p:txBody>
            <a:bodyPr wrap="square" lIns="0" tIns="0" rIns="0" bIns="0" rtlCol="0"/>
            <a:lstStyle/>
            <a:p/>
          </p:txBody>
        </p:sp>
        <p:sp>
          <p:nvSpPr>
            <p:cNvPr id="10" name="object 10"/>
            <p:cNvSpPr/>
            <p:nvPr/>
          </p:nvSpPr>
          <p:spPr>
            <a:xfrm>
              <a:off x="468312" y="1700213"/>
              <a:ext cx="4032250" cy="3097530"/>
            </a:xfrm>
            <a:custGeom>
              <a:rect l="l" t="t" r="r" b="b"/>
              <a:pathLst>
                <a:path w="4032250" h="3097529">
                  <a:moveTo>
                    <a:pt x="0" y="0"/>
                  </a:moveTo>
                  <a:lnTo>
                    <a:pt x="4032250" y="0"/>
                  </a:lnTo>
                  <a:lnTo>
                    <a:pt x="4032250" y="3097212"/>
                  </a:lnTo>
                  <a:lnTo>
                    <a:pt x="0" y="3097212"/>
                  </a:lnTo>
                  <a:lnTo>
                    <a:pt x="0" y="0"/>
                  </a:lnTo>
                  <a:close/>
                </a:path>
              </a:pathLst>
            </a:custGeom>
            <a:ln w="9525">
              <a:solidFill>
                <a:srgbClr val="FF99CC"/>
              </a:solidFill>
              <a:prstDash val="dot"/>
            </a:ln>
          </p:spPr>
          <p:txBody>
            <a:bodyPr wrap="square" lIns="0" tIns="0" rIns="0" bIns="0" rtlCol="0"/>
            <a:lstStyle/>
            <a:p/>
          </p:txBody>
        </p:sp>
        <p:sp>
          <p:nvSpPr>
            <p:cNvPr id="11" name="object 11"/>
            <p:cNvSpPr/>
            <p:nvPr/>
          </p:nvSpPr>
          <p:spPr>
            <a:xfrm>
              <a:off x="5554660" y="3717924"/>
              <a:ext cx="1325880" cy="665480"/>
            </a:xfrm>
            <a:custGeom>
              <a:rect l="l" t="t" r="r" b="b"/>
              <a:pathLst>
                <a:path w="1325879" h="665479">
                  <a:moveTo>
                    <a:pt x="1325563" y="332582"/>
                  </a:moveTo>
                  <a:lnTo>
                    <a:pt x="2" y="332582"/>
                  </a:lnTo>
                  <a:lnTo>
                    <a:pt x="3036" y="300551"/>
                  </a:lnTo>
                  <a:lnTo>
                    <a:pt x="26475" y="239215"/>
                  </a:lnTo>
                  <a:lnTo>
                    <a:pt x="71224" y="182440"/>
                  </a:lnTo>
                  <a:lnTo>
                    <a:pt x="100895" y="156111"/>
                  </a:lnTo>
                  <a:lnTo>
                    <a:pt x="135060" y="131340"/>
                  </a:lnTo>
                  <a:lnTo>
                    <a:pt x="173442" y="108267"/>
                  </a:lnTo>
                  <a:lnTo>
                    <a:pt x="215762" y="87031"/>
                  </a:lnTo>
                  <a:lnTo>
                    <a:pt x="261743" y="67771"/>
                  </a:lnTo>
                  <a:lnTo>
                    <a:pt x="311108" y="50627"/>
                  </a:lnTo>
                  <a:lnTo>
                    <a:pt x="363578" y="35738"/>
                  </a:lnTo>
                  <a:lnTo>
                    <a:pt x="418876" y="23244"/>
                  </a:lnTo>
                  <a:lnTo>
                    <a:pt x="476724" y="13284"/>
                  </a:lnTo>
                  <a:lnTo>
                    <a:pt x="536846" y="5996"/>
                  </a:lnTo>
                  <a:lnTo>
                    <a:pt x="598971" y="1522"/>
                  </a:lnTo>
                  <a:lnTo>
                    <a:pt x="662782" y="0"/>
                  </a:lnTo>
                  <a:lnTo>
                    <a:pt x="726618" y="1522"/>
                  </a:lnTo>
                  <a:lnTo>
                    <a:pt x="788729" y="5997"/>
                  </a:lnTo>
                  <a:lnTo>
                    <a:pt x="848847" y="13284"/>
                  </a:lnTo>
                  <a:lnTo>
                    <a:pt x="906694" y="23245"/>
                  </a:lnTo>
                  <a:lnTo>
                    <a:pt x="961991" y="35739"/>
                  </a:lnTo>
                  <a:lnTo>
                    <a:pt x="1014460" y="50628"/>
                  </a:lnTo>
                  <a:lnTo>
                    <a:pt x="1063824" y="67772"/>
                  </a:lnTo>
                  <a:lnTo>
                    <a:pt x="1109805" y="87031"/>
                  </a:lnTo>
                  <a:lnTo>
                    <a:pt x="1152124" y="108267"/>
                  </a:lnTo>
                  <a:lnTo>
                    <a:pt x="1190506" y="131341"/>
                  </a:lnTo>
                  <a:lnTo>
                    <a:pt x="1224671" y="156111"/>
                  </a:lnTo>
                  <a:lnTo>
                    <a:pt x="1254342" y="182440"/>
                  </a:lnTo>
                  <a:lnTo>
                    <a:pt x="1299090" y="239216"/>
                  </a:lnTo>
                  <a:lnTo>
                    <a:pt x="1322529" y="300552"/>
                  </a:lnTo>
                  <a:lnTo>
                    <a:pt x="1325563" y="332582"/>
                  </a:lnTo>
                  <a:close/>
                </a:path>
                <a:path w="1325879" h="665479">
                  <a:moveTo>
                    <a:pt x="662781" y="665162"/>
                  </a:moveTo>
                  <a:lnTo>
                    <a:pt x="598950" y="663640"/>
                  </a:lnTo>
                  <a:lnTo>
                    <a:pt x="536836" y="659165"/>
                  </a:lnTo>
                  <a:lnTo>
                    <a:pt x="476717" y="651878"/>
                  </a:lnTo>
                  <a:lnTo>
                    <a:pt x="418870" y="641918"/>
                  </a:lnTo>
                  <a:lnTo>
                    <a:pt x="363573" y="629424"/>
                  </a:lnTo>
                  <a:lnTo>
                    <a:pt x="311104" y="614535"/>
                  </a:lnTo>
                  <a:lnTo>
                    <a:pt x="261740" y="597391"/>
                  </a:lnTo>
                  <a:lnTo>
                    <a:pt x="215759" y="578131"/>
                  </a:lnTo>
                  <a:lnTo>
                    <a:pt x="173439" y="556895"/>
                  </a:lnTo>
                  <a:lnTo>
                    <a:pt x="135057" y="533822"/>
                  </a:lnTo>
                  <a:lnTo>
                    <a:pt x="100892" y="509051"/>
                  </a:lnTo>
                  <a:lnTo>
                    <a:pt x="71221" y="482722"/>
                  </a:lnTo>
                  <a:lnTo>
                    <a:pt x="26473" y="425947"/>
                  </a:lnTo>
                  <a:lnTo>
                    <a:pt x="3034" y="364611"/>
                  </a:lnTo>
                  <a:lnTo>
                    <a:pt x="0" y="332581"/>
                  </a:lnTo>
                  <a:lnTo>
                    <a:pt x="1325563" y="332582"/>
                  </a:lnTo>
                  <a:lnTo>
                    <a:pt x="1313611" y="395779"/>
                  </a:lnTo>
                  <a:lnTo>
                    <a:pt x="1279239" y="454974"/>
                  </a:lnTo>
                  <a:lnTo>
                    <a:pt x="1224669" y="509051"/>
                  </a:lnTo>
                  <a:lnTo>
                    <a:pt x="1190504" y="533822"/>
                  </a:lnTo>
                  <a:lnTo>
                    <a:pt x="1152122" y="556895"/>
                  </a:lnTo>
                  <a:lnTo>
                    <a:pt x="1109802" y="578131"/>
                  </a:lnTo>
                  <a:lnTo>
                    <a:pt x="1063821" y="597391"/>
                  </a:lnTo>
                  <a:lnTo>
                    <a:pt x="1014457" y="614535"/>
                  </a:lnTo>
                  <a:lnTo>
                    <a:pt x="961987" y="629424"/>
                  </a:lnTo>
                  <a:lnTo>
                    <a:pt x="906690" y="641918"/>
                  </a:lnTo>
                  <a:lnTo>
                    <a:pt x="848843" y="651878"/>
                  </a:lnTo>
                  <a:lnTo>
                    <a:pt x="788723" y="659165"/>
                  </a:lnTo>
                  <a:lnTo>
                    <a:pt x="726609" y="663640"/>
                  </a:lnTo>
                  <a:lnTo>
                    <a:pt x="662781" y="665162"/>
                  </a:lnTo>
                  <a:close/>
                </a:path>
              </a:pathLst>
            </a:custGeom>
            <a:solidFill>
              <a:srgbClr val="33CCCC"/>
            </a:solidFill>
          </p:spPr>
          <p:txBody>
            <a:bodyPr wrap="square" lIns="0" tIns="0" rIns="0" bIns="0" rtlCol="0"/>
            <a:lstStyle/>
            <a:p/>
          </p:txBody>
        </p:sp>
        <p:sp>
          <p:nvSpPr>
            <p:cNvPr id="12" name="object 12"/>
            <p:cNvSpPr/>
            <p:nvPr/>
          </p:nvSpPr>
          <p:spPr>
            <a:xfrm>
              <a:off x="5554660" y="3717924"/>
              <a:ext cx="1325880" cy="665480"/>
            </a:xfrm>
            <a:custGeom>
              <a:rect l="l" t="t" r="r" b="b"/>
              <a:pathLst>
                <a:path w="1325879" h="665479">
                  <a:moveTo>
                    <a:pt x="2" y="332582"/>
                  </a:moveTo>
                  <a:lnTo>
                    <a:pt x="11953" y="269383"/>
                  </a:lnTo>
                  <a:lnTo>
                    <a:pt x="46324" y="210188"/>
                  </a:lnTo>
                  <a:lnTo>
                    <a:pt x="100894" y="156111"/>
                  </a:lnTo>
                  <a:lnTo>
                    <a:pt x="135059" y="131341"/>
                  </a:lnTo>
                  <a:lnTo>
                    <a:pt x="173440" y="108267"/>
                  </a:lnTo>
                  <a:lnTo>
                    <a:pt x="215760" y="87031"/>
                  </a:lnTo>
                  <a:lnTo>
                    <a:pt x="261741" y="67772"/>
                  </a:lnTo>
                  <a:lnTo>
                    <a:pt x="311106" y="50628"/>
                  </a:lnTo>
                  <a:lnTo>
                    <a:pt x="363575" y="35739"/>
                  </a:lnTo>
                  <a:lnTo>
                    <a:pt x="418872" y="23245"/>
                  </a:lnTo>
                  <a:lnTo>
                    <a:pt x="476719" y="13284"/>
                  </a:lnTo>
                  <a:lnTo>
                    <a:pt x="536838" y="5997"/>
                  </a:lnTo>
                  <a:lnTo>
                    <a:pt x="598952" y="1522"/>
                  </a:lnTo>
                  <a:lnTo>
                    <a:pt x="662782" y="0"/>
                  </a:lnTo>
                  <a:lnTo>
                    <a:pt x="726611" y="1522"/>
                  </a:lnTo>
                  <a:lnTo>
                    <a:pt x="788725" y="5996"/>
                  </a:lnTo>
                  <a:lnTo>
                    <a:pt x="848844" y="13284"/>
                  </a:lnTo>
                  <a:lnTo>
                    <a:pt x="906691" y="23244"/>
                  </a:lnTo>
                  <a:lnTo>
                    <a:pt x="961988" y="35738"/>
                  </a:lnTo>
                  <a:lnTo>
                    <a:pt x="1014458" y="50627"/>
                  </a:lnTo>
                  <a:lnTo>
                    <a:pt x="1063822" y="67771"/>
                  </a:lnTo>
                  <a:lnTo>
                    <a:pt x="1109803" y="87031"/>
                  </a:lnTo>
                  <a:lnTo>
                    <a:pt x="1152123" y="108267"/>
                  </a:lnTo>
                  <a:lnTo>
                    <a:pt x="1190505" y="131340"/>
                  </a:lnTo>
                  <a:lnTo>
                    <a:pt x="1224670" y="156111"/>
                  </a:lnTo>
                  <a:lnTo>
                    <a:pt x="1254341" y="182440"/>
                  </a:lnTo>
                  <a:lnTo>
                    <a:pt x="1299089" y="239215"/>
                  </a:lnTo>
                  <a:lnTo>
                    <a:pt x="1322529" y="300551"/>
                  </a:lnTo>
                  <a:lnTo>
                    <a:pt x="1325563" y="332581"/>
                  </a:lnTo>
                  <a:lnTo>
                    <a:pt x="1322528" y="364611"/>
                  </a:lnTo>
                  <a:lnTo>
                    <a:pt x="1313611" y="395779"/>
                  </a:lnTo>
                  <a:lnTo>
                    <a:pt x="1279240" y="454974"/>
                  </a:lnTo>
                  <a:lnTo>
                    <a:pt x="1224669" y="509051"/>
                  </a:lnTo>
                  <a:lnTo>
                    <a:pt x="1190504" y="533822"/>
                  </a:lnTo>
                  <a:lnTo>
                    <a:pt x="1152123" y="556895"/>
                  </a:lnTo>
                  <a:lnTo>
                    <a:pt x="1109803" y="578131"/>
                  </a:lnTo>
                  <a:lnTo>
                    <a:pt x="1063822" y="597391"/>
                  </a:lnTo>
                  <a:lnTo>
                    <a:pt x="1014458" y="614535"/>
                  </a:lnTo>
                  <a:lnTo>
                    <a:pt x="961988" y="629424"/>
                  </a:lnTo>
                  <a:lnTo>
                    <a:pt x="906691" y="641918"/>
                  </a:lnTo>
                  <a:lnTo>
                    <a:pt x="848844" y="651878"/>
                  </a:lnTo>
                  <a:lnTo>
                    <a:pt x="788725" y="659165"/>
                  </a:lnTo>
                  <a:lnTo>
                    <a:pt x="726611" y="663640"/>
                  </a:lnTo>
                  <a:lnTo>
                    <a:pt x="662781" y="665162"/>
                  </a:lnTo>
                  <a:lnTo>
                    <a:pt x="598951" y="663640"/>
                  </a:lnTo>
                  <a:lnTo>
                    <a:pt x="536837" y="659165"/>
                  </a:lnTo>
                  <a:lnTo>
                    <a:pt x="476718" y="651878"/>
                  </a:lnTo>
                  <a:lnTo>
                    <a:pt x="418871" y="641918"/>
                  </a:lnTo>
                  <a:lnTo>
                    <a:pt x="363574" y="629424"/>
                  </a:lnTo>
                  <a:lnTo>
                    <a:pt x="311104" y="614535"/>
                  </a:lnTo>
                  <a:lnTo>
                    <a:pt x="261740" y="597391"/>
                  </a:lnTo>
                  <a:lnTo>
                    <a:pt x="215759" y="578131"/>
                  </a:lnTo>
                  <a:lnTo>
                    <a:pt x="173439" y="556895"/>
                  </a:lnTo>
                  <a:lnTo>
                    <a:pt x="135057" y="533822"/>
                  </a:lnTo>
                  <a:lnTo>
                    <a:pt x="100892" y="509051"/>
                  </a:lnTo>
                  <a:lnTo>
                    <a:pt x="71221" y="482722"/>
                  </a:lnTo>
                  <a:lnTo>
                    <a:pt x="26473" y="425947"/>
                  </a:lnTo>
                  <a:lnTo>
                    <a:pt x="3034" y="364611"/>
                  </a:lnTo>
                  <a:lnTo>
                    <a:pt x="0" y="332581"/>
                  </a:lnTo>
                  <a:close/>
                </a:path>
              </a:pathLst>
            </a:custGeom>
            <a:ln w="9525">
              <a:solidFill>
                <a:srgbClr val="000000"/>
              </a:solidFill>
            </a:ln>
          </p:spPr>
          <p:txBody>
            <a:bodyPr wrap="square" lIns="0" tIns="0" rIns="0" bIns="0" rtlCol="0"/>
            <a:lstStyle/>
            <a:p/>
          </p:txBody>
        </p:sp>
      </p:grpSp>
      <p:sp>
        <p:nvSpPr>
          <p:cNvPr id="13" name="object 13"/>
          <p:cNvSpPr txBox="1">
            <a:spLocks noGrp="1"/>
          </p:cNvSpPr>
          <p:nvPr>
            <p:ph type="title"/>
          </p:nvPr>
        </p:nvSpPr>
        <p:spPr>
          <a:xfrm>
            <a:off x="78740" y="519564"/>
            <a:ext cx="3225800" cy="452120"/>
          </a:xfrm>
          <a:prstGeom prst="rect">
            <a:avLst/>
          </a:prstGeom>
        </p:spPr>
        <p:txBody>
          <a:bodyPr vert="horz" wrap="square" lIns="0" tIns="12700" rIns="0" bIns="0" rtlCol="0">
            <a:spAutoFit/>
          </a:bodyPr>
          <a:lstStyle/>
          <a:p>
            <a:pPr marL="12700">
              <a:lnSpc>
                <a:spcPct val="100000"/>
              </a:lnSpc>
              <a:spcBef>
                <a:spcPts val="100"/>
              </a:spcBef>
            </a:pPr>
            <a:r>
              <a:rPr spc="-10">
                <a:solidFill>
                  <a:srgbClr val="003399"/>
                </a:solidFill>
              </a:rPr>
              <a:t>供应链管理关键决策</a:t>
            </a:r>
          </a:p>
        </p:txBody>
      </p:sp>
      <p:sp>
        <p:nvSpPr>
          <p:cNvPr id="14" name="object 14"/>
          <p:cNvSpPr txBox="1"/>
          <p:nvPr/>
        </p:nvSpPr>
        <p:spPr>
          <a:xfrm>
            <a:off x="5689600" y="3695382"/>
            <a:ext cx="1041400" cy="635000"/>
          </a:xfrm>
          <a:prstGeom prst="rect">
            <a:avLst/>
          </a:prstGeom>
        </p:spPr>
        <p:txBody>
          <a:bodyPr vert="horz" wrap="square" lIns="0" tIns="12700" rIns="0" bIns="0" rtlCol="0">
            <a:spAutoFit/>
          </a:bodyPr>
          <a:lstStyle/>
          <a:p>
            <a:pPr marL="12700" marR="5080" indent="127000">
              <a:lnSpc>
                <a:spcPct val="100000"/>
              </a:lnSpc>
              <a:spcBef>
                <a:spcPts val="100"/>
              </a:spcBef>
            </a:pPr>
            <a:r>
              <a:rPr sz="2000" spc="-20">
                <a:solidFill>
                  <a:srgbClr val="003399"/>
                </a:solidFill>
                <a:latin typeface="宋体"/>
                <a:cs typeface="宋体"/>
              </a:rPr>
              <a:t>供应链</a:t>
            </a:r>
            <a:r>
              <a:rPr sz="2000" spc="-15">
                <a:solidFill>
                  <a:srgbClr val="003399"/>
                </a:solidFill>
                <a:latin typeface="宋体"/>
                <a:cs typeface="宋体"/>
              </a:rPr>
              <a:t>业务流程</a:t>
            </a:r>
            <a:endParaRPr sz="2000">
              <a:latin typeface="宋体"/>
              <a:cs typeface="宋体"/>
            </a:endParaRPr>
          </a:p>
        </p:txBody>
      </p:sp>
      <p:grpSp>
        <p:nvGrpSpPr>
          <p:cNvPr id="15" name="object 15"/>
          <p:cNvGrpSpPr/>
          <p:nvPr/>
        </p:nvGrpSpPr>
        <p:grpSpPr>
          <a:xfrm>
            <a:off x="4422772" y="4864099"/>
            <a:ext cx="1567180" cy="730250"/>
            <a:chOff x="4422772" y="4864099"/>
            <a:chExt cx="1567180" cy="730250"/>
          </a:xfrm>
        </p:grpSpPr>
        <p:sp>
          <p:nvSpPr>
            <p:cNvPr id="16" name="object 16"/>
            <p:cNvSpPr/>
            <p:nvPr/>
          </p:nvSpPr>
          <p:spPr>
            <a:xfrm>
              <a:off x="4427535" y="4868861"/>
              <a:ext cx="1557655" cy="720725"/>
            </a:xfrm>
            <a:custGeom>
              <a:rect l="l" t="t" r="r" b="b"/>
              <a:pathLst>
                <a:path w="1557654" h="720725">
                  <a:moveTo>
                    <a:pt x="1557338" y="360363"/>
                  </a:moveTo>
                  <a:lnTo>
                    <a:pt x="2" y="360363"/>
                  </a:lnTo>
                  <a:lnTo>
                    <a:pt x="2583" y="330807"/>
                  </a:lnTo>
                  <a:lnTo>
                    <a:pt x="22632" y="273763"/>
                  </a:lnTo>
                  <a:lnTo>
                    <a:pt x="61194" y="220093"/>
                  </a:lnTo>
                  <a:lnTo>
                    <a:pt x="116665" y="170538"/>
                  </a:lnTo>
                  <a:lnTo>
                    <a:pt x="150241" y="147537"/>
                  </a:lnTo>
                  <a:lnTo>
                    <a:pt x="187442" y="125842"/>
                  </a:lnTo>
                  <a:lnTo>
                    <a:pt x="228070" y="105547"/>
                  </a:lnTo>
                  <a:lnTo>
                    <a:pt x="271923" y="86745"/>
                  </a:lnTo>
                  <a:lnTo>
                    <a:pt x="318800" y="69529"/>
                  </a:lnTo>
                  <a:lnTo>
                    <a:pt x="368503" y="53990"/>
                  </a:lnTo>
                  <a:lnTo>
                    <a:pt x="420830" y="40223"/>
                  </a:lnTo>
                  <a:lnTo>
                    <a:pt x="475580" y="28319"/>
                  </a:lnTo>
                  <a:lnTo>
                    <a:pt x="532555" y="18371"/>
                  </a:lnTo>
                  <a:lnTo>
                    <a:pt x="591552" y="10473"/>
                  </a:lnTo>
                  <a:lnTo>
                    <a:pt x="652374" y="4716"/>
                  </a:lnTo>
                  <a:lnTo>
                    <a:pt x="714831" y="1194"/>
                  </a:lnTo>
                  <a:lnTo>
                    <a:pt x="778670" y="0"/>
                  </a:lnTo>
                  <a:lnTo>
                    <a:pt x="842539" y="1195"/>
                  </a:lnTo>
                  <a:lnTo>
                    <a:pt x="904978" y="4717"/>
                  </a:lnTo>
                  <a:lnTo>
                    <a:pt x="965796" y="10473"/>
                  </a:lnTo>
                  <a:lnTo>
                    <a:pt x="1024791" y="18372"/>
                  </a:lnTo>
                  <a:lnTo>
                    <a:pt x="1081764" y="28319"/>
                  </a:lnTo>
                  <a:lnTo>
                    <a:pt x="1136514" y="40223"/>
                  </a:lnTo>
                  <a:lnTo>
                    <a:pt x="1188840" y="53991"/>
                  </a:lnTo>
                  <a:lnTo>
                    <a:pt x="1238542" y="69529"/>
                  </a:lnTo>
                  <a:lnTo>
                    <a:pt x="1285420" y="86746"/>
                  </a:lnTo>
                  <a:lnTo>
                    <a:pt x="1329272" y="105548"/>
                  </a:lnTo>
                  <a:lnTo>
                    <a:pt x="1369899" y="125843"/>
                  </a:lnTo>
                  <a:lnTo>
                    <a:pt x="1407101" y="147537"/>
                  </a:lnTo>
                  <a:lnTo>
                    <a:pt x="1440676" y="170539"/>
                  </a:lnTo>
                  <a:lnTo>
                    <a:pt x="1470425" y="194755"/>
                  </a:lnTo>
                  <a:lnTo>
                    <a:pt x="1517641" y="246460"/>
                  </a:lnTo>
                  <a:lnTo>
                    <a:pt x="1547146" y="301910"/>
                  </a:lnTo>
                  <a:lnTo>
                    <a:pt x="1554757" y="330807"/>
                  </a:lnTo>
                  <a:lnTo>
                    <a:pt x="1557338" y="360363"/>
                  </a:lnTo>
                  <a:close/>
                </a:path>
                <a:path w="1557654" h="720725">
                  <a:moveTo>
                    <a:pt x="778669" y="720725"/>
                  </a:moveTo>
                  <a:lnTo>
                    <a:pt x="714806" y="719530"/>
                  </a:lnTo>
                  <a:lnTo>
                    <a:pt x="652364" y="716008"/>
                  </a:lnTo>
                  <a:lnTo>
                    <a:pt x="591545" y="710252"/>
                  </a:lnTo>
                  <a:lnTo>
                    <a:pt x="532549" y="702353"/>
                  </a:lnTo>
                  <a:lnTo>
                    <a:pt x="475575" y="692406"/>
                  </a:lnTo>
                  <a:lnTo>
                    <a:pt x="420825" y="680502"/>
                  </a:lnTo>
                  <a:lnTo>
                    <a:pt x="368499" y="666734"/>
                  </a:lnTo>
                  <a:lnTo>
                    <a:pt x="318797" y="651196"/>
                  </a:lnTo>
                  <a:lnTo>
                    <a:pt x="271919" y="633979"/>
                  </a:lnTo>
                  <a:lnTo>
                    <a:pt x="228066" y="615177"/>
                  </a:lnTo>
                  <a:lnTo>
                    <a:pt x="187439" y="594882"/>
                  </a:lnTo>
                  <a:lnTo>
                    <a:pt x="150237" y="573188"/>
                  </a:lnTo>
                  <a:lnTo>
                    <a:pt x="116662" y="550186"/>
                  </a:lnTo>
                  <a:lnTo>
                    <a:pt x="86913" y="525969"/>
                  </a:lnTo>
                  <a:lnTo>
                    <a:pt x="39697" y="474264"/>
                  </a:lnTo>
                  <a:lnTo>
                    <a:pt x="10191" y="418815"/>
                  </a:lnTo>
                  <a:lnTo>
                    <a:pt x="0" y="360362"/>
                  </a:lnTo>
                  <a:lnTo>
                    <a:pt x="1557338" y="360363"/>
                  </a:lnTo>
                  <a:lnTo>
                    <a:pt x="1547145" y="418815"/>
                  </a:lnTo>
                  <a:lnTo>
                    <a:pt x="1517640" y="474265"/>
                  </a:lnTo>
                  <a:lnTo>
                    <a:pt x="1470423" y="525970"/>
                  </a:lnTo>
                  <a:lnTo>
                    <a:pt x="1440674" y="550186"/>
                  </a:lnTo>
                  <a:lnTo>
                    <a:pt x="1407099" y="573188"/>
                  </a:lnTo>
                  <a:lnTo>
                    <a:pt x="1369897" y="594882"/>
                  </a:lnTo>
                  <a:lnTo>
                    <a:pt x="1329270" y="615177"/>
                  </a:lnTo>
                  <a:lnTo>
                    <a:pt x="1285417" y="633979"/>
                  </a:lnTo>
                  <a:lnTo>
                    <a:pt x="1238540" y="651196"/>
                  </a:lnTo>
                  <a:lnTo>
                    <a:pt x="1188837" y="666734"/>
                  </a:lnTo>
                  <a:lnTo>
                    <a:pt x="1136511" y="680502"/>
                  </a:lnTo>
                  <a:lnTo>
                    <a:pt x="1081761" y="692406"/>
                  </a:lnTo>
                  <a:lnTo>
                    <a:pt x="1024788" y="702353"/>
                  </a:lnTo>
                  <a:lnTo>
                    <a:pt x="965791" y="710252"/>
                  </a:lnTo>
                  <a:lnTo>
                    <a:pt x="904972" y="716008"/>
                  </a:lnTo>
                  <a:lnTo>
                    <a:pt x="842531" y="719530"/>
                  </a:lnTo>
                  <a:lnTo>
                    <a:pt x="778669" y="720725"/>
                  </a:lnTo>
                  <a:close/>
                </a:path>
              </a:pathLst>
            </a:custGeom>
            <a:solidFill>
              <a:srgbClr val="33CCCC"/>
            </a:solidFill>
          </p:spPr>
          <p:txBody>
            <a:bodyPr wrap="square" lIns="0" tIns="0" rIns="0" bIns="0" rtlCol="0"/>
            <a:lstStyle/>
            <a:p/>
          </p:txBody>
        </p:sp>
        <p:sp>
          <p:nvSpPr>
            <p:cNvPr id="17" name="object 17"/>
            <p:cNvSpPr/>
            <p:nvPr/>
          </p:nvSpPr>
          <p:spPr>
            <a:xfrm>
              <a:off x="4427535" y="4868861"/>
              <a:ext cx="1557655" cy="720725"/>
            </a:xfrm>
            <a:custGeom>
              <a:rect l="l" t="t" r="r" b="b"/>
              <a:pathLst>
                <a:path w="1557654" h="720725">
                  <a:moveTo>
                    <a:pt x="2" y="360363"/>
                  </a:moveTo>
                  <a:lnTo>
                    <a:pt x="10193" y="301910"/>
                  </a:lnTo>
                  <a:lnTo>
                    <a:pt x="39699" y="246460"/>
                  </a:lnTo>
                  <a:lnTo>
                    <a:pt x="86915" y="194755"/>
                  </a:lnTo>
                  <a:lnTo>
                    <a:pt x="116664" y="170539"/>
                  </a:lnTo>
                  <a:lnTo>
                    <a:pt x="150239" y="147537"/>
                  </a:lnTo>
                  <a:lnTo>
                    <a:pt x="187441" y="125843"/>
                  </a:lnTo>
                  <a:lnTo>
                    <a:pt x="228068" y="105548"/>
                  </a:lnTo>
                  <a:lnTo>
                    <a:pt x="271921" y="86746"/>
                  </a:lnTo>
                  <a:lnTo>
                    <a:pt x="318798" y="69529"/>
                  </a:lnTo>
                  <a:lnTo>
                    <a:pt x="368500" y="53991"/>
                  </a:lnTo>
                  <a:lnTo>
                    <a:pt x="420827" y="40223"/>
                  </a:lnTo>
                  <a:lnTo>
                    <a:pt x="475577" y="28319"/>
                  </a:lnTo>
                  <a:lnTo>
                    <a:pt x="532550" y="18372"/>
                  </a:lnTo>
                  <a:lnTo>
                    <a:pt x="591547" y="10473"/>
                  </a:lnTo>
                  <a:lnTo>
                    <a:pt x="652366" y="4717"/>
                  </a:lnTo>
                  <a:lnTo>
                    <a:pt x="714807" y="1195"/>
                  </a:lnTo>
                  <a:lnTo>
                    <a:pt x="778670" y="0"/>
                  </a:lnTo>
                  <a:lnTo>
                    <a:pt x="842532" y="1194"/>
                  </a:lnTo>
                  <a:lnTo>
                    <a:pt x="904973" y="4716"/>
                  </a:lnTo>
                  <a:lnTo>
                    <a:pt x="965792" y="10473"/>
                  </a:lnTo>
                  <a:lnTo>
                    <a:pt x="1024788" y="18371"/>
                  </a:lnTo>
                  <a:lnTo>
                    <a:pt x="1081762" y="28319"/>
                  </a:lnTo>
                  <a:lnTo>
                    <a:pt x="1136512" y="40223"/>
                  </a:lnTo>
                  <a:lnTo>
                    <a:pt x="1188838" y="53990"/>
                  </a:lnTo>
                  <a:lnTo>
                    <a:pt x="1238540" y="69529"/>
                  </a:lnTo>
                  <a:lnTo>
                    <a:pt x="1285418" y="86745"/>
                  </a:lnTo>
                  <a:lnTo>
                    <a:pt x="1329271" y="105547"/>
                  </a:lnTo>
                  <a:lnTo>
                    <a:pt x="1369898" y="125842"/>
                  </a:lnTo>
                  <a:lnTo>
                    <a:pt x="1407099" y="147537"/>
                  </a:lnTo>
                  <a:lnTo>
                    <a:pt x="1440675" y="170538"/>
                  </a:lnTo>
                  <a:lnTo>
                    <a:pt x="1470424" y="194755"/>
                  </a:lnTo>
                  <a:lnTo>
                    <a:pt x="1517641" y="246460"/>
                  </a:lnTo>
                  <a:lnTo>
                    <a:pt x="1547146" y="301909"/>
                  </a:lnTo>
                  <a:lnTo>
                    <a:pt x="1557338" y="360362"/>
                  </a:lnTo>
                  <a:lnTo>
                    <a:pt x="1554756" y="389917"/>
                  </a:lnTo>
                  <a:lnTo>
                    <a:pt x="1547146" y="418815"/>
                  </a:lnTo>
                  <a:lnTo>
                    <a:pt x="1517640" y="474264"/>
                  </a:lnTo>
                  <a:lnTo>
                    <a:pt x="1470423" y="525969"/>
                  </a:lnTo>
                  <a:lnTo>
                    <a:pt x="1440675" y="550186"/>
                  </a:lnTo>
                  <a:lnTo>
                    <a:pt x="1407099" y="573188"/>
                  </a:lnTo>
                  <a:lnTo>
                    <a:pt x="1369898" y="594882"/>
                  </a:lnTo>
                  <a:lnTo>
                    <a:pt x="1329270" y="615177"/>
                  </a:lnTo>
                  <a:lnTo>
                    <a:pt x="1285418" y="633979"/>
                  </a:lnTo>
                  <a:lnTo>
                    <a:pt x="1238540" y="651196"/>
                  </a:lnTo>
                  <a:lnTo>
                    <a:pt x="1188838" y="666734"/>
                  </a:lnTo>
                  <a:lnTo>
                    <a:pt x="1136512" y="680502"/>
                  </a:lnTo>
                  <a:lnTo>
                    <a:pt x="1081761" y="692406"/>
                  </a:lnTo>
                  <a:lnTo>
                    <a:pt x="1024788" y="702353"/>
                  </a:lnTo>
                  <a:lnTo>
                    <a:pt x="965792" y="710252"/>
                  </a:lnTo>
                  <a:lnTo>
                    <a:pt x="904973" y="716008"/>
                  </a:lnTo>
                  <a:lnTo>
                    <a:pt x="842532" y="719530"/>
                  </a:lnTo>
                  <a:lnTo>
                    <a:pt x="778669" y="720725"/>
                  </a:lnTo>
                  <a:lnTo>
                    <a:pt x="714806" y="719530"/>
                  </a:lnTo>
                  <a:lnTo>
                    <a:pt x="652364" y="716008"/>
                  </a:lnTo>
                  <a:lnTo>
                    <a:pt x="591545" y="710252"/>
                  </a:lnTo>
                  <a:lnTo>
                    <a:pt x="532549" y="702353"/>
                  </a:lnTo>
                  <a:lnTo>
                    <a:pt x="475576" y="692406"/>
                  </a:lnTo>
                  <a:lnTo>
                    <a:pt x="420825" y="680502"/>
                  </a:lnTo>
                  <a:lnTo>
                    <a:pt x="368499" y="666734"/>
                  </a:lnTo>
                  <a:lnTo>
                    <a:pt x="318797" y="651196"/>
                  </a:lnTo>
                  <a:lnTo>
                    <a:pt x="271919" y="633979"/>
                  </a:lnTo>
                  <a:lnTo>
                    <a:pt x="228067" y="615177"/>
                  </a:lnTo>
                  <a:lnTo>
                    <a:pt x="187439" y="594882"/>
                  </a:lnTo>
                  <a:lnTo>
                    <a:pt x="150238" y="573188"/>
                  </a:lnTo>
                  <a:lnTo>
                    <a:pt x="116662" y="550186"/>
                  </a:lnTo>
                  <a:lnTo>
                    <a:pt x="86913" y="525970"/>
                  </a:lnTo>
                  <a:lnTo>
                    <a:pt x="39697" y="474265"/>
                  </a:lnTo>
                  <a:lnTo>
                    <a:pt x="10191" y="418815"/>
                  </a:lnTo>
                  <a:lnTo>
                    <a:pt x="0" y="360362"/>
                  </a:lnTo>
                  <a:close/>
                </a:path>
              </a:pathLst>
            </a:custGeom>
            <a:ln w="9525">
              <a:solidFill>
                <a:srgbClr val="000000"/>
              </a:solidFill>
            </a:ln>
          </p:spPr>
          <p:txBody>
            <a:bodyPr wrap="square" lIns="0" tIns="0" rIns="0" bIns="0" rtlCol="0"/>
            <a:lstStyle/>
            <a:p/>
          </p:txBody>
        </p:sp>
      </p:grpSp>
      <p:sp>
        <p:nvSpPr>
          <p:cNvPr id="18" name="object 18"/>
          <p:cNvSpPr txBox="1"/>
          <p:nvPr/>
        </p:nvSpPr>
        <p:spPr>
          <a:xfrm>
            <a:off x="4603115" y="4909820"/>
            <a:ext cx="1041400" cy="635000"/>
          </a:xfrm>
          <a:prstGeom prst="rect">
            <a:avLst/>
          </a:prstGeom>
        </p:spPr>
        <p:txBody>
          <a:bodyPr vert="horz" wrap="square" lIns="0" tIns="12700" rIns="0" bIns="0" rtlCol="0">
            <a:spAutoFit/>
          </a:bodyPr>
          <a:lstStyle/>
          <a:p>
            <a:pPr marL="12700" marR="5080" indent="185420">
              <a:lnSpc>
                <a:spcPct val="100000"/>
              </a:lnSpc>
              <a:spcBef>
                <a:spcPts val="100"/>
              </a:spcBef>
            </a:pPr>
            <a:r>
              <a:rPr sz="2000" spc="-20">
                <a:solidFill>
                  <a:srgbClr val="003399"/>
                </a:solidFill>
                <a:latin typeface="宋体"/>
                <a:cs typeface="宋体"/>
              </a:rPr>
              <a:t>供应链</a:t>
            </a:r>
            <a:r>
              <a:rPr sz="2000" spc="-15">
                <a:solidFill>
                  <a:srgbClr val="003399"/>
                </a:solidFill>
                <a:latin typeface="宋体"/>
                <a:cs typeface="宋体"/>
              </a:rPr>
              <a:t>管理要素</a:t>
            </a:r>
            <a:endParaRPr sz="2000">
              <a:latin typeface="宋体"/>
              <a:cs typeface="宋体"/>
            </a:endParaRPr>
          </a:p>
        </p:txBody>
      </p:sp>
      <p:grpSp>
        <p:nvGrpSpPr>
          <p:cNvPr id="19" name="object 19"/>
          <p:cNvGrpSpPr/>
          <p:nvPr/>
        </p:nvGrpSpPr>
        <p:grpSpPr>
          <a:xfrm>
            <a:off x="6662732" y="4810125"/>
            <a:ext cx="1590675" cy="713105"/>
            <a:chOff x="6662732" y="4810125"/>
            <a:chExt cx="1590675" cy="713105"/>
          </a:xfrm>
        </p:grpSpPr>
        <p:sp>
          <p:nvSpPr>
            <p:cNvPr id="20" name="object 20"/>
            <p:cNvSpPr/>
            <p:nvPr/>
          </p:nvSpPr>
          <p:spPr>
            <a:xfrm>
              <a:off x="6667495" y="4814887"/>
              <a:ext cx="1581150" cy="703580"/>
            </a:xfrm>
            <a:custGeom>
              <a:rect l="l" t="t" r="r" b="b"/>
              <a:pathLst>
                <a:path w="1581150" h="703579">
                  <a:moveTo>
                    <a:pt x="1581151" y="351632"/>
                  </a:moveTo>
                  <a:lnTo>
                    <a:pt x="3" y="351632"/>
                  </a:lnTo>
                  <a:lnTo>
                    <a:pt x="2624" y="322792"/>
                  </a:lnTo>
                  <a:lnTo>
                    <a:pt x="22980" y="267130"/>
                  </a:lnTo>
                  <a:lnTo>
                    <a:pt x="62131" y="214760"/>
                  </a:lnTo>
                  <a:lnTo>
                    <a:pt x="118450" y="166406"/>
                  </a:lnTo>
                  <a:lnTo>
                    <a:pt x="152539" y="143962"/>
                  </a:lnTo>
                  <a:lnTo>
                    <a:pt x="190310" y="122793"/>
                  </a:lnTo>
                  <a:lnTo>
                    <a:pt x="231558" y="102990"/>
                  </a:lnTo>
                  <a:lnTo>
                    <a:pt x="276082" y="84643"/>
                  </a:lnTo>
                  <a:lnTo>
                    <a:pt x="323676" y="67844"/>
                  </a:lnTo>
                  <a:lnTo>
                    <a:pt x="374139" y="52682"/>
                  </a:lnTo>
                  <a:lnTo>
                    <a:pt x="427266" y="39248"/>
                  </a:lnTo>
                  <a:lnTo>
                    <a:pt x="482854" y="27632"/>
                  </a:lnTo>
                  <a:lnTo>
                    <a:pt x="540699" y="17926"/>
                  </a:lnTo>
                  <a:lnTo>
                    <a:pt x="600599" y="10219"/>
                  </a:lnTo>
                  <a:lnTo>
                    <a:pt x="662351" y="4602"/>
                  </a:lnTo>
                  <a:lnTo>
                    <a:pt x="725763" y="1165"/>
                  </a:lnTo>
                  <a:lnTo>
                    <a:pt x="790578" y="0"/>
                  </a:lnTo>
                  <a:lnTo>
                    <a:pt x="855424" y="1166"/>
                  </a:lnTo>
                  <a:lnTo>
                    <a:pt x="918817" y="4602"/>
                  </a:lnTo>
                  <a:lnTo>
                    <a:pt x="980564" y="10219"/>
                  </a:lnTo>
                  <a:lnTo>
                    <a:pt x="1040462" y="17926"/>
                  </a:lnTo>
                  <a:lnTo>
                    <a:pt x="1098306" y="27633"/>
                  </a:lnTo>
                  <a:lnTo>
                    <a:pt x="1153893" y="39249"/>
                  </a:lnTo>
                  <a:lnTo>
                    <a:pt x="1207019" y="52683"/>
                  </a:lnTo>
                  <a:lnTo>
                    <a:pt x="1257481" y="67845"/>
                  </a:lnTo>
                  <a:lnTo>
                    <a:pt x="1305075" y="84644"/>
                  </a:lnTo>
                  <a:lnTo>
                    <a:pt x="1349598" y="102991"/>
                  </a:lnTo>
                  <a:lnTo>
                    <a:pt x="1390847" y="122794"/>
                  </a:lnTo>
                  <a:lnTo>
                    <a:pt x="1428617" y="143963"/>
                  </a:lnTo>
                  <a:lnTo>
                    <a:pt x="1462706" y="166407"/>
                  </a:lnTo>
                  <a:lnTo>
                    <a:pt x="1492909" y="190037"/>
                  </a:lnTo>
                  <a:lnTo>
                    <a:pt x="1540847" y="240489"/>
                  </a:lnTo>
                  <a:lnTo>
                    <a:pt x="1570804" y="294595"/>
                  </a:lnTo>
                  <a:lnTo>
                    <a:pt x="1578530" y="322792"/>
                  </a:lnTo>
                  <a:lnTo>
                    <a:pt x="1581151" y="351632"/>
                  </a:lnTo>
                  <a:close/>
                </a:path>
                <a:path w="1581150" h="703579">
                  <a:moveTo>
                    <a:pt x="790575" y="703262"/>
                  </a:moveTo>
                  <a:lnTo>
                    <a:pt x="725735" y="702097"/>
                  </a:lnTo>
                  <a:lnTo>
                    <a:pt x="662339" y="698660"/>
                  </a:lnTo>
                  <a:lnTo>
                    <a:pt x="600590" y="693043"/>
                  </a:lnTo>
                  <a:lnTo>
                    <a:pt x="540692" y="685336"/>
                  </a:lnTo>
                  <a:lnTo>
                    <a:pt x="482847" y="675629"/>
                  </a:lnTo>
                  <a:lnTo>
                    <a:pt x="427260" y="664014"/>
                  </a:lnTo>
                  <a:lnTo>
                    <a:pt x="374133" y="650580"/>
                  </a:lnTo>
                  <a:lnTo>
                    <a:pt x="323671" y="635418"/>
                  </a:lnTo>
                  <a:lnTo>
                    <a:pt x="276077" y="618618"/>
                  </a:lnTo>
                  <a:lnTo>
                    <a:pt x="231554" y="600272"/>
                  </a:lnTo>
                  <a:lnTo>
                    <a:pt x="190305" y="580469"/>
                  </a:lnTo>
                  <a:lnTo>
                    <a:pt x="152535" y="559300"/>
                  </a:lnTo>
                  <a:lnTo>
                    <a:pt x="118446" y="536855"/>
                  </a:lnTo>
                  <a:lnTo>
                    <a:pt x="88242" y="513226"/>
                  </a:lnTo>
                  <a:lnTo>
                    <a:pt x="40303" y="462774"/>
                  </a:lnTo>
                  <a:lnTo>
                    <a:pt x="10347" y="408667"/>
                  </a:lnTo>
                  <a:lnTo>
                    <a:pt x="0" y="351631"/>
                  </a:lnTo>
                  <a:lnTo>
                    <a:pt x="1581151" y="351632"/>
                  </a:lnTo>
                  <a:lnTo>
                    <a:pt x="1570802" y="408668"/>
                  </a:lnTo>
                  <a:lnTo>
                    <a:pt x="1540845" y="462774"/>
                  </a:lnTo>
                  <a:lnTo>
                    <a:pt x="1492907" y="513226"/>
                  </a:lnTo>
                  <a:lnTo>
                    <a:pt x="1462703" y="536855"/>
                  </a:lnTo>
                  <a:lnTo>
                    <a:pt x="1428614" y="559300"/>
                  </a:lnTo>
                  <a:lnTo>
                    <a:pt x="1390844" y="580469"/>
                  </a:lnTo>
                  <a:lnTo>
                    <a:pt x="1349596" y="600272"/>
                  </a:lnTo>
                  <a:lnTo>
                    <a:pt x="1305072" y="618618"/>
                  </a:lnTo>
                  <a:lnTo>
                    <a:pt x="1257478" y="635418"/>
                  </a:lnTo>
                  <a:lnTo>
                    <a:pt x="1207016" y="650580"/>
                  </a:lnTo>
                  <a:lnTo>
                    <a:pt x="1153890" y="664014"/>
                  </a:lnTo>
                  <a:lnTo>
                    <a:pt x="1098302" y="675629"/>
                  </a:lnTo>
                  <a:lnTo>
                    <a:pt x="1040458" y="685336"/>
                  </a:lnTo>
                  <a:lnTo>
                    <a:pt x="980559" y="693043"/>
                  </a:lnTo>
                  <a:lnTo>
                    <a:pt x="918811" y="698660"/>
                  </a:lnTo>
                  <a:lnTo>
                    <a:pt x="855415" y="702097"/>
                  </a:lnTo>
                  <a:lnTo>
                    <a:pt x="790575" y="703262"/>
                  </a:lnTo>
                  <a:close/>
                </a:path>
              </a:pathLst>
            </a:custGeom>
            <a:solidFill>
              <a:srgbClr val="33CCCC"/>
            </a:solidFill>
          </p:spPr>
          <p:txBody>
            <a:bodyPr wrap="square" lIns="0" tIns="0" rIns="0" bIns="0" rtlCol="0"/>
            <a:lstStyle/>
            <a:p/>
          </p:txBody>
        </p:sp>
        <p:sp>
          <p:nvSpPr>
            <p:cNvPr id="21" name="object 21"/>
            <p:cNvSpPr/>
            <p:nvPr/>
          </p:nvSpPr>
          <p:spPr>
            <a:xfrm>
              <a:off x="6667495" y="4814887"/>
              <a:ext cx="1581150" cy="703580"/>
            </a:xfrm>
            <a:custGeom>
              <a:rect l="l" t="t" r="r" b="b"/>
              <a:pathLst>
                <a:path w="1581150" h="703579">
                  <a:moveTo>
                    <a:pt x="3" y="351632"/>
                  </a:moveTo>
                  <a:lnTo>
                    <a:pt x="10350" y="294595"/>
                  </a:lnTo>
                  <a:lnTo>
                    <a:pt x="40307" y="240489"/>
                  </a:lnTo>
                  <a:lnTo>
                    <a:pt x="88245" y="190037"/>
                  </a:lnTo>
                  <a:lnTo>
                    <a:pt x="118449" y="166407"/>
                  </a:lnTo>
                  <a:lnTo>
                    <a:pt x="152538" y="143963"/>
                  </a:lnTo>
                  <a:lnTo>
                    <a:pt x="190308" y="122794"/>
                  </a:lnTo>
                  <a:lnTo>
                    <a:pt x="231557" y="102991"/>
                  </a:lnTo>
                  <a:lnTo>
                    <a:pt x="276080" y="84644"/>
                  </a:lnTo>
                  <a:lnTo>
                    <a:pt x="323674" y="67845"/>
                  </a:lnTo>
                  <a:lnTo>
                    <a:pt x="374136" y="52683"/>
                  </a:lnTo>
                  <a:lnTo>
                    <a:pt x="427263" y="39249"/>
                  </a:lnTo>
                  <a:lnTo>
                    <a:pt x="482850" y="27633"/>
                  </a:lnTo>
                  <a:lnTo>
                    <a:pt x="540695" y="17926"/>
                  </a:lnTo>
                  <a:lnTo>
                    <a:pt x="600593" y="10219"/>
                  </a:lnTo>
                  <a:lnTo>
                    <a:pt x="662342" y="4602"/>
                  </a:lnTo>
                  <a:lnTo>
                    <a:pt x="725738" y="1166"/>
                  </a:lnTo>
                  <a:lnTo>
                    <a:pt x="790578" y="0"/>
                  </a:lnTo>
                  <a:lnTo>
                    <a:pt x="855415" y="1165"/>
                  </a:lnTo>
                  <a:lnTo>
                    <a:pt x="918811" y="4602"/>
                  </a:lnTo>
                  <a:lnTo>
                    <a:pt x="980560" y="10219"/>
                  </a:lnTo>
                  <a:lnTo>
                    <a:pt x="1040459" y="17926"/>
                  </a:lnTo>
                  <a:lnTo>
                    <a:pt x="1098303" y="27632"/>
                  </a:lnTo>
                  <a:lnTo>
                    <a:pt x="1153891" y="39248"/>
                  </a:lnTo>
                  <a:lnTo>
                    <a:pt x="1207017" y="52682"/>
                  </a:lnTo>
                  <a:lnTo>
                    <a:pt x="1257479" y="67844"/>
                  </a:lnTo>
                  <a:lnTo>
                    <a:pt x="1305074" y="84643"/>
                  </a:lnTo>
                  <a:lnTo>
                    <a:pt x="1349597" y="102990"/>
                  </a:lnTo>
                  <a:lnTo>
                    <a:pt x="1390845" y="122793"/>
                  </a:lnTo>
                  <a:lnTo>
                    <a:pt x="1428616" y="143962"/>
                  </a:lnTo>
                  <a:lnTo>
                    <a:pt x="1462705" y="166406"/>
                  </a:lnTo>
                  <a:lnTo>
                    <a:pt x="1492908" y="190036"/>
                  </a:lnTo>
                  <a:lnTo>
                    <a:pt x="1540847" y="240488"/>
                  </a:lnTo>
                  <a:lnTo>
                    <a:pt x="1570804" y="294594"/>
                  </a:lnTo>
                  <a:lnTo>
                    <a:pt x="1581151" y="351631"/>
                  </a:lnTo>
                  <a:lnTo>
                    <a:pt x="1578529" y="380470"/>
                  </a:lnTo>
                  <a:lnTo>
                    <a:pt x="1570802" y="408667"/>
                  </a:lnTo>
                  <a:lnTo>
                    <a:pt x="1540846" y="462774"/>
                  </a:lnTo>
                  <a:lnTo>
                    <a:pt x="1492907" y="513226"/>
                  </a:lnTo>
                  <a:lnTo>
                    <a:pt x="1462703" y="536855"/>
                  </a:lnTo>
                  <a:lnTo>
                    <a:pt x="1428615" y="559300"/>
                  </a:lnTo>
                  <a:lnTo>
                    <a:pt x="1390844" y="580469"/>
                  </a:lnTo>
                  <a:lnTo>
                    <a:pt x="1349596" y="600272"/>
                  </a:lnTo>
                  <a:lnTo>
                    <a:pt x="1305073" y="618618"/>
                  </a:lnTo>
                  <a:lnTo>
                    <a:pt x="1257478" y="635418"/>
                  </a:lnTo>
                  <a:lnTo>
                    <a:pt x="1207016" y="650580"/>
                  </a:lnTo>
                  <a:lnTo>
                    <a:pt x="1153890" y="664014"/>
                  </a:lnTo>
                  <a:lnTo>
                    <a:pt x="1098302" y="675629"/>
                  </a:lnTo>
                  <a:lnTo>
                    <a:pt x="1040458" y="685336"/>
                  </a:lnTo>
                  <a:lnTo>
                    <a:pt x="980559" y="693043"/>
                  </a:lnTo>
                  <a:lnTo>
                    <a:pt x="918811" y="698660"/>
                  </a:lnTo>
                  <a:lnTo>
                    <a:pt x="855415" y="702097"/>
                  </a:lnTo>
                  <a:lnTo>
                    <a:pt x="790575" y="703262"/>
                  </a:lnTo>
                  <a:lnTo>
                    <a:pt x="725735" y="702097"/>
                  </a:lnTo>
                  <a:lnTo>
                    <a:pt x="662339" y="698660"/>
                  </a:lnTo>
                  <a:lnTo>
                    <a:pt x="600590" y="693043"/>
                  </a:lnTo>
                  <a:lnTo>
                    <a:pt x="540692" y="685336"/>
                  </a:lnTo>
                  <a:lnTo>
                    <a:pt x="482847" y="675629"/>
                  </a:lnTo>
                  <a:lnTo>
                    <a:pt x="427260" y="664014"/>
                  </a:lnTo>
                  <a:lnTo>
                    <a:pt x="374133" y="650580"/>
                  </a:lnTo>
                  <a:lnTo>
                    <a:pt x="323671" y="635418"/>
                  </a:lnTo>
                  <a:lnTo>
                    <a:pt x="276077" y="618618"/>
                  </a:lnTo>
                  <a:lnTo>
                    <a:pt x="231554" y="600272"/>
                  </a:lnTo>
                  <a:lnTo>
                    <a:pt x="190305" y="580469"/>
                  </a:lnTo>
                  <a:lnTo>
                    <a:pt x="152535" y="559300"/>
                  </a:lnTo>
                  <a:lnTo>
                    <a:pt x="118446" y="536855"/>
                  </a:lnTo>
                  <a:lnTo>
                    <a:pt x="88242" y="513226"/>
                  </a:lnTo>
                  <a:lnTo>
                    <a:pt x="40304" y="462774"/>
                  </a:lnTo>
                  <a:lnTo>
                    <a:pt x="10347" y="408668"/>
                  </a:lnTo>
                  <a:lnTo>
                    <a:pt x="0" y="351631"/>
                  </a:lnTo>
                  <a:close/>
                </a:path>
              </a:pathLst>
            </a:custGeom>
            <a:ln w="9525">
              <a:solidFill>
                <a:srgbClr val="000000"/>
              </a:solidFill>
            </a:ln>
          </p:spPr>
          <p:txBody>
            <a:bodyPr wrap="square" lIns="0" tIns="0" rIns="0" bIns="0" rtlCol="0"/>
            <a:lstStyle/>
            <a:p/>
          </p:txBody>
        </p:sp>
      </p:grpSp>
      <p:sp>
        <p:nvSpPr>
          <p:cNvPr id="22" name="object 22"/>
          <p:cNvSpPr txBox="1"/>
          <p:nvPr/>
        </p:nvSpPr>
        <p:spPr>
          <a:xfrm>
            <a:off x="7008177" y="5160645"/>
            <a:ext cx="1041400" cy="330200"/>
          </a:xfrm>
          <a:prstGeom prst="rect">
            <a:avLst/>
          </a:prstGeom>
        </p:spPr>
        <p:txBody>
          <a:bodyPr vert="horz" wrap="square" lIns="0" tIns="12700" rIns="0" bIns="0" rtlCol="0">
            <a:spAutoFit/>
          </a:bodyPr>
          <a:lstStyle/>
          <a:p>
            <a:pPr marL="12700">
              <a:lnSpc>
                <a:spcPct val="100000"/>
              </a:lnSpc>
              <a:spcBef>
                <a:spcPts val="100"/>
              </a:spcBef>
            </a:pPr>
            <a:r>
              <a:rPr sz="2000" spc="-15">
                <a:solidFill>
                  <a:srgbClr val="003399"/>
                </a:solidFill>
                <a:latin typeface="宋体"/>
                <a:cs typeface="宋体"/>
              </a:rPr>
              <a:t>网络结构</a:t>
            </a:r>
            <a:endParaRPr sz="2000">
              <a:latin typeface="宋体"/>
              <a:cs typeface="宋体"/>
            </a:endParaRPr>
          </a:p>
        </p:txBody>
      </p:sp>
      <p:grpSp>
        <p:nvGrpSpPr>
          <p:cNvPr id="23" name="object 23"/>
          <p:cNvGrpSpPr/>
          <p:nvPr/>
        </p:nvGrpSpPr>
        <p:grpSpPr>
          <a:xfrm>
            <a:off x="4351337" y="4365625"/>
            <a:ext cx="2662555" cy="2219325"/>
            <a:chOff x="4351337" y="4365625"/>
            <a:chExt cx="2662555" cy="2219325"/>
          </a:xfrm>
        </p:grpSpPr>
        <p:sp>
          <p:nvSpPr>
            <p:cNvPr id="24" name="object 24"/>
            <p:cNvSpPr/>
            <p:nvPr/>
          </p:nvSpPr>
          <p:spPr>
            <a:xfrm>
              <a:off x="5675312" y="4365624"/>
              <a:ext cx="1338580" cy="975994"/>
            </a:xfrm>
            <a:custGeom>
              <a:rect l="l" t="t" r="r" b="b"/>
              <a:pathLst>
                <a:path w="1338579" h="975994">
                  <a:moveTo>
                    <a:pt x="301625" y="0"/>
                  </a:moveTo>
                  <a:lnTo>
                    <a:pt x="146164" y="112153"/>
                  </a:lnTo>
                  <a:lnTo>
                    <a:pt x="196799" y="138658"/>
                  </a:lnTo>
                  <a:lnTo>
                    <a:pt x="54178" y="411111"/>
                  </a:lnTo>
                  <a:lnTo>
                    <a:pt x="3556" y="384619"/>
                  </a:lnTo>
                  <a:lnTo>
                    <a:pt x="0" y="576262"/>
                  </a:lnTo>
                  <a:lnTo>
                    <a:pt x="155448" y="464121"/>
                  </a:lnTo>
                  <a:lnTo>
                    <a:pt x="133845" y="452805"/>
                  </a:lnTo>
                  <a:lnTo>
                    <a:pt x="104813" y="437616"/>
                  </a:lnTo>
                  <a:lnTo>
                    <a:pt x="247434" y="165163"/>
                  </a:lnTo>
                  <a:lnTo>
                    <a:pt x="298056" y="191655"/>
                  </a:lnTo>
                  <a:lnTo>
                    <a:pt x="299326" y="123469"/>
                  </a:lnTo>
                  <a:lnTo>
                    <a:pt x="301625" y="0"/>
                  </a:lnTo>
                  <a:close/>
                </a:path>
                <a:path w="1338579" h="975994">
                  <a:moveTo>
                    <a:pt x="976312" y="863612"/>
                  </a:moveTo>
                  <a:lnTo>
                    <a:pt x="930998" y="844219"/>
                  </a:lnTo>
                  <a:lnTo>
                    <a:pt x="800087" y="788174"/>
                  </a:lnTo>
                  <a:lnTo>
                    <a:pt x="803465" y="845223"/>
                  </a:lnTo>
                  <a:lnTo>
                    <a:pt x="529818" y="861453"/>
                  </a:lnTo>
                  <a:lnTo>
                    <a:pt x="526427" y="804405"/>
                  </a:lnTo>
                  <a:lnTo>
                    <a:pt x="360362" y="900125"/>
                  </a:lnTo>
                  <a:lnTo>
                    <a:pt x="536575" y="975550"/>
                  </a:lnTo>
                  <a:lnTo>
                    <a:pt x="533260" y="919518"/>
                  </a:lnTo>
                  <a:lnTo>
                    <a:pt x="533196" y="918502"/>
                  </a:lnTo>
                  <a:lnTo>
                    <a:pt x="806843" y="902284"/>
                  </a:lnTo>
                  <a:lnTo>
                    <a:pt x="810234" y="959332"/>
                  </a:lnTo>
                  <a:lnTo>
                    <a:pt x="976312" y="863612"/>
                  </a:lnTo>
                  <a:close/>
                </a:path>
                <a:path w="1338579" h="975994">
                  <a:moveTo>
                    <a:pt x="1338262" y="503250"/>
                  </a:moveTo>
                  <a:lnTo>
                    <a:pt x="1314970" y="402526"/>
                  </a:lnTo>
                  <a:lnTo>
                    <a:pt x="1295069" y="316484"/>
                  </a:lnTo>
                  <a:lnTo>
                    <a:pt x="1251026" y="352894"/>
                  </a:lnTo>
                  <a:lnTo>
                    <a:pt x="1067892" y="131394"/>
                  </a:lnTo>
                  <a:lnTo>
                    <a:pt x="1083868" y="118186"/>
                  </a:lnTo>
                  <a:lnTo>
                    <a:pt x="1111935" y="94983"/>
                  </a:lnTo>
                  <a:lnTo>
                    <a:pt x="936625" y="17475"/>
                  </a:lnTo>
                  <a:lnTo>
                    <a:pt x="979805" y="204228"/>
                  </a:lnTo>
                  <a:lnTo>
                    <a:pt x="1023848" y="167817"/>
                  </a:lnTo>
                  <a:lnTo>
                    <a:pt x="1206982" y="389318"/>
                  </a:lnTo>
                  <a:lnTo>
                    <a:pt x="1162939" y="425729"/>
                  </a:lnTo>
                  <a:lnTo>
                    <a:pt x="1338262" y="503250"/>
                  </a:lnTo>
                  <a:close/>
                </a:path>
              </a:pathLst>
            </a:custGeom>
            <a:solidFill>
              <a:srgbClr val="FF6161"/>
            </a:solidFill>
          </p:spPr>
          <p:txBody>
            <a:bodyPr wrap="square" lIns="0" tIns="0" rIns="0" bIns="0" rtlCol="0"/>
            <a:lstStyle/>
            <a:p/>
          </p:txBody>
        </p:sp>
        <p:sp>
          <p:nvSpPr>
            <p:cNvPr id="25" name="object 25"/>
            <p:cNvSpPr/>
            <p:nvPr/>
          </p:nvSpPr>
          <p:spPr>
            <a:xfrm>
              <a:off x="4356099" y="5486393"/>
              <a:ext cx="1517650" cy="1094105"/>
            </a:xfrm>
            <a:custGeom>
              <a:rect l="l" t="t" r="r" b="b"/>
              <a:pathLst>
                <a:path w="1517650" h="1094104">
                  <a:moveTo>
                    <a:pt x="1264708" y="247656"/>
                  </a:moveTo>
                  <a:lnTo>
                    <a:pt x="885296" y="247656"/>
                  </a:lnTo>
                  <a:lnTo>
                    <a:pt x="1301734" y="0"/>
                  </a:lnTo>
                  <a:lnTo>
                    <a:pt x="1264708" y="247656"/>
                  </a:lnTo>
                  <a:close/>
                </a:path>
                <a:path w="1517650" h="1094104">
                  <a:moveTo>
                    <a:pt x="141025" y="1093793"/>
                  </a:moveTo>
                  <a:lnTo>
                    <a:pt x="96449" y="1086603"/>
                  </a:lnTo>
                  <a:lnTo>
                    <a:pt x="57737" y="1066583"/>
                  </a:lnTo>
                  <a:lnTo>
                    <a:pt x="27209" y="1036055"/>
                  </a:lnTo>
                  <a:lnTo>
                    <a:pt x="7189" y="997342"/>
                  </a:lnTo>
                  <a:lnTo>
                    <a:pt x="0" y="952768"/>
                  </a:lnTo>
                  <a:lnTo>
                    <a:pt x="0" y="388679"/>
                  </a:lnTo>
                  <a:lnTo>
                    <a:pt x="7189" y="344106"/>
                  </a:lnTo>
                  <a:lnTo>
                    <a:pt x="27210" y="305393"/>
                  </a:lnTo>
                  <a:lnTo>
                    <a:pt x="57738" y="274865"/>
                  </a:lnTo>
                  <a:lnTo>
                    <a:pt x="96451" y="254845"/>
                  </a:lnTo>
                  <a:lnTo>
                    <a:pt x="141025" y="247655"/>
                  </a:lnTo>
                  <a:lnTo>
                    <a:pt x="1376626" y="247656"/>
                  </a:lnTo>
                  <a:lnTo>
                    <a:pt x="1421199" y="254845"/>
                  </a:lnTo>
                  <a:lnTo>
                    <a:pt x="1459912" y="274865"/>
                  </a:lnTo>
                  <a:lnTo>
                    <a:pt x="1490439" y="305393"/>
                  </a:lnTo>
                  <a:lnTo>
                    <a:pt x="1510460" y="344106"/>
                  </a:lnTo>
                  <a:lnTo>
                    <a:pt x="1517650" y="388681"/>
                  </a:lnTo>
                  <a:lnTo>
                    <a:pt x="1517649" y="952768"/>
                  </a:lnTo>
                  <a:lnTo>
                    <a:pt x="1510459" y="997343"/>
                  </a:lnTo>
                  <a:lnTo>
                    <a:pt x="1490439" y="1036055"/>
                  </a:lnTo>
                  <a:lnTo>
                    <a:pt x="1459910" y="1066583"/>
                  </a:lnTo>
                  <a:lnTo>
                    <a:pt x="1421194" y="1086604"/>
                  </a:lnTo>
                  <a:lnTo>
                    <a:pt x="1376624" y="1093792"/>
                  </a:lnTo>
                  <a:lnTo>
                    <a:pt x="141025" y="1093793"/>
                  </a:lnTo>
                  <a:close/>
                </a:path>
                <a:path w="1517650" h="1094104">
                  <a:moveTo>
                    <a:pt x="0" y="388681"/>
                  </a:moveTo>
                  <a:close/>
                </a:path>
                <a:path w="1517650" h="1094104">
                  <a:moveTo>
                    <a:pt x="1517650" y="952768"/>
                  </a:moveTo>
                  <a:close/>
                </a:path>
              </a:pathLst>
            </a:custGeom>
            <a:solidFill>
              <a:srgbClr val="33CCCC"/>
            </a:solidFill>
          </p:spPr>
          <p:txBody>
            <a:bodyPr wrap="square" lIns="0" tIns="0" rIns="0" bIns="0" rtlCol="0"/>
            <a:lstStyle/>
            <a:p/>
          </p:txBody>
        </p:sp>
        <p:sp>
          <p:nvSpPr>
            <p:cNvPr id="26" name="object 26"/>
            <p:cNvSpPr/>
            <p:nvPr/>
          </p:nvSpPr>
          <p:spPr>
            <a:xfrm>
              <a:off x="4356099" y="5486393"/>
              <a:ext cx="1517650" cy="1094105"/>
            </a:xfrm>
            <a:custGeom>
              <a:rect l="l" t="t" r="r" b="b"/>
              <a:pathLst>
                <a:path w="1517650" h="1094104">
                  <a:moveTo>
                    <a:pt x="0" y="388681"/>
                  </a:moveTo>
                  <a:lnTo>
                    <a:pt x="7189" y="344106"/>
                  </a:lnTo>
                  <a:lnTo>
                    <a:pt x="27209" y="305393"/>
                  </a:lnTo>
                  <a:lnTo>
                    <a:pt x="57737" y="274865"/>
                  </a:lnTo>
                  <a:lnTo>
                    <a:pt x="96450" y="254845"/>
                  </a:lnTo>
                  <a:lnTo>
                    <a:pt x="141025" y="247655"/>
                  </a:lnTo>
                  <a:lnTo>
                    <a:pt x="885296" y="247656"/>
                  </a:lnTo>
                  <a:lnTo>
                    <a:pt x="1301734" y="0"/>
                  </a:lnTo>
                  <a:lnTo>
                    <a:pt x="1264708" y="247656"/>
                  </a:lnTo>
                  <a:lnTo>
                    <a:pt x="1376624" y="247656"/>
                  </a:lnTo>
                  <a:lnTo>
                    <a:pt x="1421198" y="254845"/>
                  </a:lnTo>
                  <a:lnTo>
                    <a:pt x="1459911" y="274865"/>
                  </a:lnTo>
                  <a:lnTo>
                    <a:pt x="1490439" y="305393"/>
                  </a:lnTo>
                  <a:lnTo>
                    <a:pt x="1510460" y="344106"/>
                  </a:lnTo>
                  <a:lnTo>
                    <a:pt x="1517649" y="388681"/>
                  </a:lnTo>
                  <a:lnTo>
                    <a:pt x="1517650" y="600213"/>
                  </a:lnTo>
                  <a:lnTo>
                    <a:pt x="1517650" y="952768"/>
                  </a:lnTo>
                  <a:lnTo>
                    <a:pt x="1510460" y="997342"/>
                  </a:lnTo>
                  <a:lnTo>
                    <a:pt x="1490439" y="1036055"/>
                  </a:lnTo>
                  <a:lnTo>
                    <a:pt x="1459911" y="1066583"/>
                  </a:lnTo>
                  <a:lnTo>
                    <a:pt x="1421199" y="1086603"/>
                  </a:lnTo>
                  <a:lnTo>
                    <a:pt x="1376624" y="1093792"/>
                  </a:lnTo>
                  <a:lnTo>
                    <a:pt x="1264708" y="1093794"/>
                  </a:lnTo>
                  <a:lnTo>
                    <a:pt x="885296" y="1093794"/>
                  </a:lnTo>
                  <a:lnTo>
                    <a:pt x="141026" y="1093794"/>
                  </a:lnTo>
                  <a:lnTo>
                    <a:pt x="96450" y="1086604"/>
                  </a:lnTo>
                  <a:lnTo>
                    <a:pt x="57737" y="1066583"/>
                  </a:lnTo>
                  <a:lnTo>
                    <a:pt x="27209" y="1036055"/>
                  </a:lnTo>
                  <a:lnTo>
                    <a:pt x="7189" y="997343"/>
                  </a:lnTo>
                  <a:lnTo>
                    <a:pt x="0" y="952768"/>
                  </a:lnTo>
                  <a:lnTo>
                    <a:pt x="0" y="600213"/>
                  </a:lnTo>
                  <a:lnTo>
                    <a:pt x="0" y="388679"/>
                  </a:lnTo>
                  <a:close/>
                </a:path>
              </a:pathLst>
            </a:custGeom>
            <a:ln w="9525">
              <a:solidFill>
                <a:srgbClr val="008080"/>
              </a:solidFill>
            </a:ln>
          </p:spPr>
          <p:txBody>
            <a:bodyPr wrap="square" lIns="0" tIns="0" rIns="0" bIns="0" rtlCol="0"/>
            <a:lstStyle/>
            <a:p/>
          </p:txBody>
        </p:sp>
      </p:grpSp>
      <p:sp>
        <p:nvSpPr>
          <p:cNvPr id="27" name="object 27"/>
          <p:cNvSpPr txBox="1"/>
          <p:nvPr/>
        </p:nvSpPr>
        <p:spPr>
          <a:xfrm>
            <a:off x="4402704" y="5727082"/>
            <a:ext cx="1447800" cy="925830"/>
          </a:xfrm>
          <a:prstGeom prst="rect">
            <a:avLst/>
          </a:prstGeom>
        </p:spPr>
        <p:txBody>
          <a:bodyPr vert="horz" wrap="square" lIns="0" tIns="12065" rIns="0" bIns="0" rtlCol="0">
            <a:spAutoFit/>
          </a:bodyPr>
          <a:lstStyle/>
          <a:p>
            <a:pPr marL="12700" marR="5080">
              <a:lnSpc>
                <a:spcPct val="105500"/>
              </a:lnSpc>
              <a:spcBef>
                <a:spcPts val="95"/>
              </a:spcBef>
            </a:pPr>
            <a:r>
              <a:rPr sz="2800">
                <a:solidFill>
                  <a:srgbClr val="003399"/>
                </a:solidFill>
                <a:latin typeface="Times New Roman"/>
                <a:cs typeface="Times New Roman"/>
              </a:rPr>
              <a:t>3.</a:t>
            </a:r>
            <a:r>
              <a:rPr sz="2800" spc="-20">
                <a:solidFill>
                  <a:srgbClr val="003399"/>
                </a:solidFill>
                <a:latin typeface="宋体"/>
                <a:cs typeface="宋体"/>
              </a:rPr>
              <a:t>这些流</a:t>
            </a:r>
            <a:r>
              <a:rPr sz="2800" spc="-15">
                <a:solidFill>
                  <a:srgbClr val="003399"/>
                </a:solidFill>
                <a:latin typeface="宋体"/>
                <a:cs typeface="宋体"/>
              </a:rPr>
              <a:t>程应进行</a:t>
            </a:r>
            <a:endParaRPr sz="2800">
              <a:latin typeface="宋体"/>
              <a:cs typeface="宋体"/>
            </a:endParaRPr>
          </a:p>
        </p:txBody>
      </p:sp>
      <p:grpSp>
        <p:nvGrpSpPr>
          <p:cNvPr id="28" name="object 28"/>
          <p:cNvGrpSpPr/>
          <p:nvPr/>
        </p:nvGrpSpPr>
        <p:grpSpPr>
          <a:xfrm>
            <a:off x="6810393" y="3482975"/>
            <a:ext cx="2338705" cy="3190875"/>
            <a:chOff x="6810393" y="3482975"/>
            <a:chExt cx="2338705" cy="3190875"/>
          </a:xfrm>
        </p:grpSpPr>
        <p:sp>
          <p:nvSpPr>
            <p:cNvPr id="29" name="object 29"/>
            <p:cNvSpPr/>
            <p:nvPr/>
          </p:nvSpPr>
          <p:spPr>
            <a:xfrm>
              <a:off x="7443787" y="5583253"/>
              <a:ext cx="1700530" cy="1085850"/>
            </a:xfrm>
            <a:custGeom>
              <a:rect l="l" t="t" r="r" b="b"/>
              <a:pathLst>
                <a:path w="1700529" h="1085850">
                  <a:moveTo>
                    <a:pt x="708422" y="219059"/>
                  </a:moveTo>
                  <a:lnTo>
                    <a:pt x="283369" y="219059"/>
                  </a:lnTo>
                  <a:lnTo>
                    <a:pt x="139724" y="0"/>
                  </a:lnTo>
                  <a:lnTo>
                    <a:pt x="708422" y="219059"/>
                  </a:lnTo>
                  <a:close/>
                </a:path>
                <a:path w="1700529" h="1085850">
                  <a:moveTo>
                    <a:pt x="1555746" y="1085834"/>
                  </a:moveTo>
                  <a:lnTo>
                    <a:pt x="144465" y="1085834"/>
                  </a:lnTo>
                  <a:lnTo>
                    <a:pt x="98803" y="1078469"/>
                  </a:lnTo>
                  <a:lnTo>
                    <a:pt x="59145" y="1057961"/>
                  </a:lnTo>
                  <a:lnTo>
                    <a:pt x="27873" y="1026688"/>
                  </a:lnTo>
                  <a:lnTo>
                    <a:pt x="7364" y="987031"/>
                  </a:lnTo>
                  <a:lnTo>
                    <a:pt x="0" y="941369"/>
                  </a:lnTo>
                  <a:lnTo>
                    <a:pt x="0" y="363522"/>
                  </a:lnTo>
                  <a:lnTo>
                    <a:pt x="7365" y="317862"/>
                  </a:lnTo>
                  <a:lnTo>
                    <a:pt x="27873" y="278205"/>
                  </a:lnTo>
                  <a:lnTo>
                    <a:pt x="59146" y="246932"/>
                  </a:lnTo>
                  <a:lnTo>
                    <a:pt x="98805" y="226424"/>
                  </a:lnTo>
                  <a:lnTo>
                    <a:pt x="144464" y="219059"/>
                  </a:lnTo>
                  <a:lnTo>
                    <a:pt x="1555747" y="219059"/>
                  </a:lnTo>
                  <a:lnTo>
                    <a:pt x="1601409" y="226424"/>
                  </a:lnTo>
                  <a:lnTo>
                    <a:pt x="1641066" y="246933"/>
                  </a:lnTo>
                  <a:lnTo>
                    <a:pt x="1672338" y="278205"/>
                  </a:lnTo>
                  <a:lnTo>
                    <a:pt x="1692846" y="317863"/>
                  </a:lnTo>
                  <a:lnTo>
                    <a:pt x="1700212" y="363525"/>
                  </a:lnTo>
                  <a:lnTo>
                    <a:pt x="1700210" y="941369"/>
                  </a:lnTo>
                  <a:lnTo>
                    <a:pt x="1692845" y="987031"/>
                  </a:lnTo>
                  <a:lnTo>
                    <a:pt x="1672337" y="1026688"/>
                  </a:lnTo>
                  <a:lnTo>
                    <a:pt x="1641065" y="1057961"/>
                  </a:lnTo>
                  <a:lnTo>
                    <a:pt x="1601408" y="1078469"/>
                  </a:lnTo>
                  <a:lnTo>
                    <a:pt x="1555746" y="1085834"/>
                  </a:lnTo>
                  <a:close/>
                </a:path>
                <a:path w="1700529" h="1085850">
                  <a:moveTo>
                    <a:pt x="0" y="363525"/>
                  </a:moveTo>
                  <a:close/>
                </a:path>
                <a:path w="1700529" h="1085850">
                  <a:moveTo>
                    <a:pt x="1700212" y="941369"/>
                  </a:moveTo>
                  <a:close/>
                </a:path>
              </a:pathLst>
            </a:custGeom>
            <a:solidFill>
              <a:srgbClr val="33CCCC"/>
            </a:solidFill>
          </p:spPr>
          <p:txBody>
            <a:bodyPr wrap="square" lIns="0" tIns="0" rIns="0" bIns="0" rtlCol="0"/>
            <a:lstStyle/>
            <a:p/>
          </p:txBody>
        </p:sp>
        <p:sp>
          <p:nvSpPr>
            <p:cNvPr id="30" name="object 30"/>
            <p:cNvSpPr/>
            <p:nvPr/>
          </p:nvSpPr>
          <p:spPr>
            <a:xfrm>
              <a:off x="7443787" y="5583253"/>
              <a:ext cx="1700530" cy="1085850"/>
            </a:xfrm>
            <a:custGeom>
              <a:rect l="l" t="t" r="r" b="b"/>
              <a:pathLst>
                <a:path w="1700529" h="1085850">
                  <a:moveTo>
                    <a:pt x="0" y="363525"/>
                  </a:moveTo>
                  <a:lnTo>
                    <a:pt x="7364" y="317863"/>
                  </a:lnTo>
                  <a:lnTo>
                    <a:pt x="27873" y="278205"/>
                  </a:lnTo>
                  <a:lnTo>
                    <a:pt x="59145" y="246933"/>
                  </a:lnTo>
                  <a:lnTo>
                    <a:pt x="98802" y="226424"/>
                  </a:lnTo>
                  <a:lnTo>
                    <a:pt x="144464" y="219059"/>
                  </a:lnTo>
                  <a:lnTo>
                    <a:pt x="283369" y="219059"/>
                  </a:lnTo>
                  <a:lnTo>
                    <a:pt x="139724" y="0"/>
                  </a:lnTo>
                  <a:lnTo>
                    <a:pt x="708422" y="219059"/>
                  </a:lnTo>
                  <a:lnTo>
                    <a:pt x="1555747" y="219059"/>
                  </a:lnTo>
                  <a:lnTo>
                    <a:pt x="1601408" y="226424"/>
                  </a:lnTo>
                  <a:lnTo>
                    <a:pt x="1641065" y="246932"/>
                  </a:lnTo>
                  <a:lnTo>
                    <a:pt x="1672338" y="278205"/>
                  </a:lnTo>
                  <a:lnTo>
                    <a:pt x="1692846" y="317862"/>
                  </a:lnTo>
                  <a:lnTo>
                    <a:pt x="1700211" y="363524"/>
                  </a:lnTo>
                  <a:lnTo>
                    <a:pt x="1700212" y="580216"/>
                  </a:lnTo>
                  <a:lnTo>
                    <a:pt x="1700212" y="941369"/>
                  </a:lnTo>
                  <a:lnTo>
                    <a:pt x="1692846" y="987031"/>
                  </a:lnTo>
                  <a:lnTo>
                    <a:pt x="1672337" y="1026688"/>
                  </a:lnTo>
                  <a:lnTo>
                    <a:pt x="1641065" y="1057961"/>
                  </a:lnTo>
                  <a:lnTo>
                    <a:pt x="1601408" y="1078469"/>
                  </a:lnTo>
                  <a:lnTo>
                    <a:pt x="1555746" y="1085834"/>
                  </a:lnTo>
                  <a:lnTo>
                    <a:pt x="708422" y="1085835"/>
                  </a:lnTo>
                  <a:lnTo>
                    <a:pt x="283369" y="1085835"/>
                  </a:lnTo>
                  <a:lnTo>
                    <a:pt x="144466" y="1085835"/>
                  </a:lnTo>
                  <a:lnTo>
                    <a:pt x="98803" y="1078469"/>
                  </a:lnTo>
                  <a:lnTo>
                    <a:pt x="59145" y="1057961"/>
                  </a:lnTo>
                  <a:lnTo>
                    <a:pt x="27873" y="1026688"/>
                  </a:lnTo>
                  <a:lnTo>
                    <a:pt x="7364" y="987031"/>
                  </a:lnTo>
                  <a:lnTo>
                    <a:pt x="0" y="941369"/>
                  </a:lnTo>
                  <a:lnTo>
                    <a:pt x="0" y="580216"/>
                  </a:lnTo>
                  <a:lnTo>
                    <a:pt x="0" y="363522"/>
                  </a:lnTo>
                  <a:close/>
                </a:path>
              </a:pathLst>
            </a:custGeom>
            <a:ln w="9525">
              <a:solidFill>
                <a:srgbClr val="008080"/>
              </a:solidFill>
            </a:ln>
          </p:spPr>
          <p:txBody>
            <a:bodyPr wrap="square" lIns="0" tIns="0" rIns="0" bIns="0" rtlCol="0"/>
            <a:lstStyle/>
            <a:p/>
          </p:txBody>
        </p:sp>
        <p:sp>
          <p:nvSpPr>
            <p:cNvPr id="31" name="object 31"/>
            <p:cNvSpPr/>
            <p:nvPr/>
          </p:nvSpPr>
          <p:spPr>
            <a:xfrm>
              <a:off x="6815156" y="3487737"/>
              <a:ext cx="2179955" cy="1021080"/>
            </a:xfrm>
            <a:custGeom>
              <a:rect l="l" t="t" r="r" b="b"/>
              <a:pathLst>
                <a:path w="2179954" h="1021078">
                  <a:moveTo>
                    <a:pt x="2179616" y="850635"/>
                  </a:moveTo>
                  <a:lnTo>
                    <a:pt x="595284" y="850631"/>
                  </a:lnTo>
                  <a:lnTo>
                    <a:pt x="0" y="600075"/>
                  </a:lnTo>
                  <a:lnTo>
                    <a:pt x="595293" y="595445"/>
                  </a:lnTo>
                  <a:lnTo>
                    <a:pt x="595293" y="170130"/>
                  </a:lnTo>
                  <a:lnTo>
                    <a:pt x="601370" y="124902"/>
                  </a:lnTo>
                  <a:lnTo>
                    <a:pt x="618521" y="84262"/>
                  </a:lnTo>
                  <a:lnTo>
                    <a:pt x="645123" y="49829"/>
                  </a:lnTo>
                  <a:lnTo>
                    <a:pt x="679556" y="23227"/>
                  </a:lnTo>
                  <a:lnTo>
                    <a:pt x="720198" y="6077"/>
                  </a:lnTo>
                  <a:lnTo>
                    <a:pt x="765423" y="0"/>
                  </a:lnTo>
                  <a:lnTo>
                    <a:pt x="2009488" y="0"/>
                  </a:lnTo>
                  <a:lnTo>
                    <a:pt x="2054714" y="6077"/>
                  </a:lnTo>
                  <a:lnTo>
                    <a:pt x="2095355" y="23228"/>
                  </a:lnTo>
                  <a:lnTo>
                    <a:pt x="2129787" y="49830"/>
                  </a:lnTo>
                  <a:lnTo>
                    <a:pt x="2156389" y="84262"/>
                  </a:lnTo>
                  <a:lnTo>
                    <a:pt x="2173540" y="124903"/>
                  </a:lnTo>
                  <a:lnTo>
                    <a:pt x="2179617" y="170130"/>
                  </a:lnTo>
                  <a:lnTo>
                    <a:pt x="2179616" y="850635"/>
                  </a:lnTo>
                  <a:close/>
                </a:path>
                <a:path w="2179954" h="1021078">
                  <a:moveTo>
                    <a:pt x="2179618" y="850635"/>
                  </a:moveTo>
                  <a:close/>
                </a:path>
                <a:path w="2179954" h="1021078">
                  <a:moveTo>
                    <a:pt x="2009487" y="1020762"/>
                  </a:moveTo>
                  <a:lnTo>
                    <a:pt x="765423" y="1020762"/>
                  </a:lnTo>
                  <a:lnTo>
                    <a:pt x="720196" y="1014685"/>
                  </a:lnTo>
                  <a:lnTo>
                    <a:pt x="679555" y="997534"/>
                  </a:lnTo>
                  <a:lnTo>
                    <a:pt x="645123" y="970932"/>
                  </a:lnTo>
                  <a:lnTo>
                    <a:pt x="618520" y="936500"/>
                  </a:lnTo>
                  <a:lnTo>
                    <a:pt x="601370" y="895859"/>
                  </a:lnTo>
                  <a:lnTo>
                    <a:pt x="595293" y="850635"/>
                  </a:lnTo>
                  <a:lnTo>
                    <a:pt x="2179616" y="850635"/>
                  </a:lnTo>
                  <a:lnTo>
                    <a:pt x="2173540" y="895859"/>
                  </a:lnTo>
                  <a:lnTo>
                    <a:pt x="2156389" y="936500"/>
                  </a:lnTo>
                  <a:lnTo>
                    <a:pt x="2129787" y="970932"/>
                  </a:lnTo>
                  <a:lnTo>
                    <a:pt x="2095355" y="997534"/>
                  </a:lnTo>
                  <a:lnTo>
                    <a:pt x="2054714" y="1014685"/>
                  </a:lnTo>
                  <a:lnTo>
                    <a:pt x="2009487" y="1020762"/>
                  </a:lnTo>
                  <a:close/>
                </a:path>
              </a:pathLst>
            </a:custGeom>
            <a:solidFill>
              <a:srgbClr val="33CCCC"/>
            </a:solidFill>
          </p:spPr>
          <p:txBody>
            <a:bodyPr wrap="square" lIns="0" tIns="0" rIns="0" bIns="0" rtlCol="0"/>
            <a:lstStyle/>
            <a:p/>
          </p:txBody>
        </p:sp>
        <p:sp>
          <p:nvSpPr>
            <p:cNvPr id="32" name="object 32"/>
            <p:cNvSpPr/>
            <p:nvPr/>
          </p:nvSpPr>
          <p:spPr>
            <a:xfrm>
              <a:off x="6815156" y="3487737"/>
              <a:ext cx="2179955" cy="1021080"/>
            </a:xfrm>
            <a:custGeom>
              <a:rect l="l" t="t" r="r" b="b"/>
              <a:pathLst>
                <a:path w="2179954" h="1021078">
                  <a:moveTo>
                    <a:pt x="595293" y="170131"/>
                  </a:moveTo>
                  <a:lnTo>
                    <a:pt x="601370" y="124903"/>
                  </a:lnTo>
                  <a:lnTo>
                    <a:pt x="618520" y="84262"/>
                  </a:lnTo>
                  <a:lnTo>
                    <a:pt x="645123" y="49830"/>
                  </a:lnTo>
                  <a:lnTo>
                    <a:pt x="679555" y="23228"/>
                  </a:lnTo>
                  <a:lnTo>
                    <a:pt x="720195" y="6077"/>
                  </a:lnTo>
                  <a:lnTo>
                    <a:pt x="765423" y="0"/>
                  </a:lnTo>
                  <a:lnTo>
                    <a:pt x="859348" y="0"/>
                  </a:lnTo>
                  <a:lnTo>
                    <a:pt x="1255429" y="0"/>
                  </a:lnTo>
                  <a:lnTo>
                    <a:pt x="2009488" y="0"/>
                  </a:lnTo>
                  <a:lnTo>
                    <a:pt x="2054713" y="6077"/>
                  </a:lnTo>
                  <a:lnTo>
                    <a:pt x="2095354" y="23227"/>
                  </a:lnTo>
                  <a:lnTo>
                    <a:pt x="2129787" y="49829"/>
                  </a:lnTo>
                  <a:lnTo>
                    <a:pt x="2156389" y="84262"/>
                  </a:lnTo>
                  <a:lnTo>
                    <a:pt x="2173540" y="124902"/>
                  </a:lnTo>
                  <a:lnTo>
                    <a:pt x="2179617" y="170130"/>
                  </a:lnTo>
                  <a:lnTo>
                    <a:pt x="2179618" y="595445"/>
                  </a:lnTo>
                  <a:lnTo>
                    <a:pt x="2179618" y="850635"/>
                  </a:lnTo>
                  <a:lnTo>
                    <a:pt x="2173540" y="895859"/>
                  </a:lnTo>
                  <a:lnTo>
                    <a:pt x="2156389" y="936500"/>
                  </a:lnTo>
                  <a:lnTo>
                    <a:pt x="2129787" y="970932"/>
                  </a:lnTo>
                  <a:lnTo>
                    <a:pt x="2095355" y="997534"/>
                  </a:lnTo>
                  <a:lnTo>
                    <a:pt x="2054714" y="1014685"/>
                  </a:lnTo>
                  <a:lnTo>
                    <a:pt x="2009487" y="1020762"/>
                  </a:lnTo>
                  <a:lnTo>
                    <a:pt x="1255429" y="1020762"/>
                  </a:lnTo>
                  <a:lnTo>
                    <a:pt x="859348" y="1020762"/>
                  </a:lnTo>
                  <a:lnTo>
                    <a:pt x="765424" y="1020762"/>
                  </a:lnTo>
                  <a:lnTo>
                    <a:pt x="720196" y="1014685"/>
                  </a:lnTo>
                  <a:lnTo>
                    <a:pt x="679555" y="997534"/>
                  </a:lnTo>
                  <a:lnTo>
                    <a:pt x="645123" y="970932"/>
                  </a:lnTo>
                  <a:lnTo>
                    <a:pt x="618520" y="936500"/>
                  </a:lnTo>
                  <a:lnTo>
                    <a:pt x="601370" y="895859"/>
                  </a:lnTo>
                  <a:lnTo>
                    <a:pt x="595293" y="850632"/>
                  </a:lnTo>
                  <a:lnTo>
                    <a:pt x="0" y="600075"/>
                  </a:lnTo>
                  <a:lnTo>
                    <a:pt x="595293" y="595445"/>
                  </a:lnTo>
                  <a:lnTo>
                    <a:pt x="595293" y="170131"/>
                  </a:lnTo>
                  <a:close/>
                </a:path>
              </a:pathLst>
            </a:custGeom>
            <a:ln w="9525">
              <a:solidFill>
                <a:srgbClr val="008080"/>
              </a:solidFill>
            </a:ln>
          </p:spPr>
          <p:txBody>
            <a:bodyPr wrap="square" lIns="0" tIns="0" rIns="0" bIns="0" rtlCol="0"/>
            <a:lstStyle/>
            <a:p/>
          </p:txBody>
        </p:sp>
      </p:grpSp>
      <p:sp>
        <p:nvSpPr>
          <p:cNvPr id="33" name="object 33"/>
          <p:cNvSpPr txBox="1"/>
          <p:nvPr/>
        </p:nvSpPr>
        <p:spPr>
          <a:xfrm>
            <a:off x="7123112" y="3535015"/>
            <a:ext cx="1816100" cy="1779270"/>
          </a:xfrm>
          <a:prstGeom prst="rect">
            <a:avLst/>
          </a:prstGeom>
        </p:spPr>
        <p:txBody>
          <a:bodyPr vert="horz" wrap="square" lIns="0" tIns="24130" rIns="0" bIns="0" rtlCol="0">
            <a:spAutoFit/>
          </a:bodyPr>
          <a:lstStyle/>
          <a:p>
            <a:pPr marL="354965" marR="30480" algn="just">
              <a:lnSpc>
                <a:spcPct val="102699"/>
              </a:lnSpc>
              <a:spcBef>
                <a:spcPts val="190"/>
              </a:spcBef>
            </a:pPr>
            <a:r>
              <a:rPr sz="2800">
                <a:solidFill>
                  <a:srgbClr val="003399"/>
                </a:solidFill>
                <a:latin typeface="Times New Roman"/>
                <a:cs typeface="Times New Roman"/>
              </a:rPr>
              <a:t>2.</a:t>
            </a:r>
            <a:r>
              <a:rPr sz="2800" spc="-20">
                <a:solidFill>
                  <a:srgbClr val="003399"/>
                </a:solidFill>
                <a:latin typeface="宋体"/>
                <a:cs typeface="宋体"/>
              </a:rPr>
              <a:t>哪些流</a:t>
            </a:r>
            <a:r>
              <a:rPr sz="2800" spc="-15">
                <a:solidFill>
                  <a:srgbClr val="003399"/>
                </a:solidFill>
                <a:latin typeface="宋体"/>
                <a:cs typeface="宋体"/>
              </a:rPr>
              <a:t>程应与关键的供应</a:t>
            </a:r>
            <a:endParaRPr sz="2800">
              <a:latin typeface="宋体"/>
              <a:cs typeface="宋体"/>
            </a:endParaRPr>
          </a:p>
          <a:p>
            <a:pPr marL="38100">
              <a:lnSpc>
                <a:spcPct val="100000"/>
              </a:lnSpc>
            </a:pPr>
            <a:r>
              <a:rPr sz="3000" spc="-1132" baseline="23611">
                <a:solidFill>
                  <a:srgbClr val="003399"/>
                </a:solidFill>
                <a:latin typeface="宋体"/>
                <a:cs typeface="宋体"/>
              </a:rPr>
              <a:t>供应</a:t>
            </a:r>
            <a:r>
              <a:rPr sz="2800" spc="-1300">
                <a:solidFill>
                  <a:srgbClr val="003399"/>
                </a:solidFill>
                <a:latin typeface="宋体"/>
                <a:cs typeface="宋体"/>
              </a:rPr>
              <a:t>成</a:t>
            </a:r>
            <a:r>
              <a:rPr sz="3000" spc="-1057" baseline="23611">
                <a:solidFill>
                  <a:srgbClr val="003399"/>
                </a:solidFill>
                <a:latin typeface="宋体"/>
                <a:cs typeface="宋体"/>
              </a:rPr>
              <a:t>链</a:t>
            </a:r>
            <a:r>
              <a:rPr sz="2800" spc="-20">
                <a:solidFill>
                  <a:srgbClr val="003399"/>
                </a:solidFill>
                <a:latin typeface="宋体"/>
                <a:cs typeface="宋体"/>
              </a:rPr>
              <a:t>员进行</a:t>
            </a:r>
            <a:endParaRPr sz="2800">
              <a:latin typeface="宋体"/>
              <a:cs typeface="宋体"/>
            </a:endParaRPr>
          </a:p>
        </p:txBody>
      </p:sp>
      <p:sp>
        <p:nvSpPr>
          <p:cNvPr id="34" name="object 34"/>
          <p:cNvSpPr txBox="1"/>
          <p:nvPr/>
        </p:nvSpPr>
        <p:spPr>
          <a:xfrm>
            <a:off x="7465579" y="5184184"/>
            <a:ext cx="1473835" cy="1537970"/>
          </a:xfrm>
          <a:prstGeom prst="rect">
            <a:avLst/>
          </a:prstGeom>
        </p:spPr>
        <p:txBody>
          <a:bodyPr vert="horz" wrap="square" lIns="0" tIns="116839" rIns="0" bIns="0" rtlCol="0">
            <a:spAutoFit/>
          </a:bodyPr>
          <a:lstStyle/>
          <a:p>
            <a:pPr marL="12700">
              <a:lnSpc>
                <a:spcPct val="100000"/>
              </a:lnSpc>
              <a:spcBef>
                <a:spcPts val="919"/>
              </a:spcBef>
            </a:pPr>
            <a:r>
              <a:rPr sz="2800" spc="-25">
                <a:solidFill>
                  <a:srgbClr val="003399"/>
                </a:solidFill>
                <a:latin typeface="宋体"/>
                <a:cs typeface="宋体"/>
              </a:rPr>
              <a:t>联结</a:t>
            </a:r>
            <a:endParaRPr sz="2800">
              <a:latin typeface="宋体"/>
              <a:cs typeface="宋体"/>
            </a:endParaRPr>
          </a:p>
          <a:p>
            <a:pPr marL="38100" marR="5080">
              <a:lnSpc>
                <a:spcPct val="105500"/>
              </a:lnSpc>
              <a:spcBef>
                <a:spcPts val="640"/>
              </a:spcBef>
            </a:pPr>
            <a:r>
              <a:rPr sz="2800">
                <a:solidFill>
                  <a:srgbClr val="003399"/>
                </a:solidFill>
                <a:latin typeface="Times New Roman"/>
                <a:cs typeface="Times New Roman"/>
              </a:rPr>
              <a:t>1.</a:t>
            </a:r>
            <a:r>
              <a:rPr sz="2800" spc="-20">
                <a:solidFill>
                  <a:srgbClr val="003399"/>
                </a:solidFill>
                <a:latin typeface="宋体"/>
                <a:cs typeface="宋体"/>
              </a:rPr>
              <a:t>谁是供</a:t>
            </a:r>
            <a:r>
              <a:rPr sz="2800" spc="-15">
                <a:solidFill>
                  <a:srgbClr val="003399"/>
                </a:solidFill>
                <a:latin typeface="宋体"/>
                <a:cs typeface="宋体"/>
              </a:rPr>
              <a:t>应链关键</a:t>
            </a:r>
            <a:endParaRPr sz="2800">
              <a:latin typeface="宋体"/>
              <a:cs typeface="宋体"/>
            </a:endParaRPr>
          </a:p>
        </p:txBody>
      </p:sp>
      <p:grpSp>
        <p:nvGrpSpPr>
          <p:cNvPr id="35" name="object 35"/>
          <p:cNvGrpSpPr/>
          <p:nvPr/>
        </p:nvGrpSpPr>
        <p:grpSpPr>
          <a:xfrm>
            <a:off x="1903411" y="1911350"/>
            <a:ext cx="1097280" cy="541655"/>
            <a:chOff x="1903411" y="1911350"/>
            <a:chExt cx="1097280" cy="541655"/>
          </a:xfrm>
        </p:grpSpPr>
        <p:pic>
          <p:nvPicPr>
            <p:cNvPr id="36" name="object 36"/>
            <p:cNvPicPr/>
            <p:nvPr/>
          </p:nvPicPr>
          <p:blipFill>
            <a:blip r:embed="rId4"/>
            <a:stretch>
              <a:fillRect/>
            </a:stretch>
          </p:blipFill>
          <p:spPr>
            <a:xfrm>
              <a:off x="1908174" y="1916112"/>
              <a:ext cx="1087437" cy="531811"/>
            </a:xfrm>
            <a:prstGeom prst="rect">
              <a:avLst/>
            </a:prstGeom>
          </p:spPr>
        </p:pic>
        <p:sp>
          <p:nvSpPr>
            <p:cNvPr id="37" name="object 37"/>
            <p:cNvSpPr/>
            <p:nvPr/>
          </p:nvSpPr>
          <p:spPr>
            <a:xfrm>
              <a:off x="1908174" y="1916112"/>
              <a:ext cx="1087755" cy="532130"/>
            </a:xfrm>
            <a:custGeom>
              <a:rect l="l" t="t" r="r" b="b"/>
              <a:pathLst>
                <a:path w="1087755" h="532130">
                  <a:moveTo>
                    <a:pt x="0" y="265906"/>
                  </a:moveTo>
                  <a:lnTo>
                    <a:pt x="14360" y="204936"/>
                  </a:lnTo>
                  <a:lnTo>
                    <a:pt x="55264" y="148967"/>
                  </a:lnTo>
                  <a:lnTo>
                    <a:pt x="84650" y="123357"/>
                  </a:lnTo>
                  <a:lnTo>
                    <a:pt x="119449" y="99595"/>
                  </a:lnTo>
                  <a:lnTo>
                    <a:pt x="159251" y="77882"/>
                  </a:lnTo>
                  <a:lnTo>
                    <a:pt x="203650" y="58416"/>
                  </a:lnTo>
                  <a:lnTo>
                    <a:pt x="252237" y="41398"/>
                  </a:lnTo>
                  <a:lnTo>
                    <a:pt x="304605" y="27027"/>
                  </a:lnTo>
                  <a:lnTo>
                    <a:pt x="360345" y="15502"/>
                  </a:lnTo>
                  <a:lnTo>
                    <a:pt x="419049" y="7022"/>
                  </a:lnTo>
                  <a:lnTo>
                    <a:pt x="480310" y="1789"/>
                  </a:lnTo>
                  <a:lnTo>
                    <a:pt x="543719" y="0"/>
                  </a:lnTo>
                  <a:lnTo>
                    <a:pt x="607127" y="1788"/>
                  </a:lnTo>
                  <a:lnTo>
                    <a:pt x="668388" y="7022"/>
                  </a:lnTo>
                  <a:lnTo>
                    <a:pt x="727092" y="15501"/>
                  </a:lnTo>
                  <a:lnTo>
                    <a:pt x="782832" y="27026"/>
                  </a:lnTo>
                  <a:lnTo>
                    <a:pt x="835199" y="41398"/>
                  </a:lnTo>
                  <a:lnTo>
                    <a:pt x="883787" y="58416"/>
                  </a:lnTo>
                  <a:lnTo>
                    <a:pt x="928186" y="77881"/>
                  </a:lnTo>
                  <a:lnTo>
                    <a:pt x="967988" y="99595"/>
                  </a:lnTo>
                  <a:lnTo>
                    <a:pt x="1002787" y="123356"/>
                  </a:lnTo>
                  <a:lnTo>
                    <a:pt x="1032173" y="148967"/>
                  </a:lnTo>
                  <a:lnTo>
                    <a:pt x="1073077" y="204936"/>
                  </a:lnTo>
                  <a:lnTo>
                    <a:pt x="1087438" y="265905"/>
                  </a:lnTo>
                  <a:lnTo>
                    <a:pt x="1083779" y="296915"/>
                  </a:lnTo>
                  <a:lnTo>
                    <a:pt x="1073077" y="326875"/>
                  </a:lnTo>
                  <a:lnTo>
                    <a:pt x="1032173" y="382844"/>
                  </a:lnTo>
                  <a:lnTo>
                    <a:pt x="1002787" y="408454"/>
                  </a:lnTo>
                  <a:lnTo>
                    <a:pt x="967989" y="432216"/>
                  </a:lnTo>
                  <a:lnTo>
                    <a:pt x="928186" y="453929"/>
                  </a:lnTo>
                  <a:lnTo>
                    <a:pt x="883787" y="473395"/>
                  </a:lnTo>
                  <a:lnTo>
                    <a:pt x="835200" y="490413"/>
                  </a:lnTo>
                  <a:lnTo>
                    <a:pt x="782832" y="504784"/>
                  </a:lnTo>
                  <a:lnTo>
                    <a:pt x="727093" y="516309"/>
                  </a:lnTo>
                  <a:lnTo>
                    <a:pt x="668388" y="524788"/>
                  </a:lnTo>
                  <a:lnTo>
                    <a:pt x="607128" y="530022"/>
                  </a:lnTo>
                  <a:lnTo>
                    <a:pt x="543719" y="531811"/>
                  </a:lnTo>
                  <a:lnTo>
                    <a:pt x="480310" y="530022"/>
                  </a:lnTo>
                  <a:lnTo>
                    <a:pt x="419049" y="524788"/>
                  </a:lnTo>
                  <a:lnTo>
                    <a:pt x="360345" y="516309"/>
                  </a:lnTo>
                  <a:lnTo>
                    <a:pt x="304605" y="504784"/>
                  </a:lnTo>
                  <a:lnTo>
                    <a:pt x="252237" y="490413"/>
                  </a:lnTo>
                  <a:lnTo>
                    <a:pt x="203650" y="473394"/>
                  </a:lnTo>
                  <a:lnTo>
                    <a:pt x="159251" y="453929"/>
                  </a:lnTo>
                  <a:lnTo>
                    <a:pt x="119449" y="432216"/>
                  </a:lnTo>
                  <a:lnTo>
                    <a:pt x="84650" y="408454"/>
                  </a:lnTo>
                  <a:lnTo>
                    <a:pt x="55264" y="382844"/>
                  </a:lnTo>
                  <a:lnTo>
                    <a:pt x="14360" y="326875"/>
                  </a:lnTo>
                  <a:lnTo>
                    <a:pt x="0" y="265905"/>
                  </a:lnTo>
                  <a:close/>
                </a:path>
              </a:pathLst>
            </a:custGeom>
            <a:ln w="9525">
              <a:solidFill>
                <a:srgbClr val="003399"/>
              </a:solidFill>
            </a:ln>
          </p:spPr>
          <p:txBody>
            <a:bodyPr wrap="square" lIns="0" tIns="0" rIns="0" bIns="0" rtlCol="0"/>
            <a:lstStyle/>
            <a:p/>
          </p:txBody>
        </p:sp>
      </p:grpSp>
      <p:sp>
        <p:nvSpPr>
          <p:cNvPr id="38" name="object 38"/>
          <p:cNvSpPr txBox="1"/>
          <p:nvPr/>
        </p:nvSpPr>
        <p:spPr>
          <a:xfrm>
            <a:off x="1931194" y="2024856"/>
            <a:ext cx="1041400" cy="330200"/>
          </a:xfrm>
          <a:prstGeom prst="rect">
            <a:avLst/>
          </a:prstGeom>
        </p:spPr>
        <p:txBody>
          <a:bodyPr vert="horz" wrap="square" lIns="0" tIns="12700" rIns="0" bIns="0" rtlCol="0">
            <a:spAutoFit/>
          </a:bodyPr>
          <a:lstStyle/>
          <a:p>
            <a:pPr marL="12700">
              <a:lnSpc>
                <a:spcPct val="100000"/>
              </a:lnSpc>
              <a:spcBef>
                <a:spcPts val="100"/>
              </a:spcBef>
            </a:pPr>
            <a:r>
              <a:rPr sz="2000" spc="-15">
                <a:solidFill>
                  <a:srgbClr val="003399"/>
                </a:solidFill>
                <a:latin typeface="Microsoft JhengHei"/>
                <a:cs typeface="Microsoft JhengHei"/>
              </a:rPr>
              <a:t>产品开发</a:t>
            </a:r>
            <a:endParaRPr sz="2000">
              <a:latin typeface="Microsoft JhengHei"/>
              <a:cs typeface="Microsoft JhengHei"/>
            </a:endParaRPr>
          </a:p>
        </p:txBody>
      </p:sp>
      <p:grpSp>
        <p:nvGrpSpPr>
          <p:cNvPr id="39" name="object 39"/>
          <p:cNvGrpSpPr/>
          <p:nvPr/>
        </p:nvGrpSpPr>
        <p:grpSpPr>
          <a:xfrm>
            <a:off x="608011" y="3640137"/>
            <a:ext cx="3824604" cy="514350"/>
            <a:chOff x="608011" y="3640137"/>
            <a:chExt cx="3824604" cy="514350"/>
          </a:xfrm>
        </p:grpSpPr>
        <p:pic>
          <p:nvPicPr>
            <p:cNvPr id="40" name="object 40"/>
            <p:cNvPicPr/>
            <p:nvPr/>
          </p:nvPicPr>
          <p:blipFill>
            <a:blip r:embed="rId5"/>
            <a:stretch>
              <a:fillRect/>
            </a:stretch>
          </p:blipFill>
          <p:spPr>
            <a:xfrm>
              <a:off x="612774" y="3644899"/>
              <a:ext cx="1295399" cy="504824"/>
            </a:xfrm>
            <a:prstGeom prst="rect">
              <a:avLst/>
            </a:prstGeom>
          </p:spPr>
        </p:pic>
        <p:sp>
          <p:nvSpPr>
            <p:cNvPr id="41" name="object 41"/>
            <p:cNvSpPr/>
            <p:nvPr/>
          </p:nvSpPr>
          <p:spPr>
            <a:xfrm>
              <a:off x="612774" y="3644899"/>
              <a:ext cx="1295400" cy="504825"/>
            </a:xfrm>
            <a:custGeom>
              <a:rect l="l" t="t" r="r" b="b"/>
              <a:pathLst>
                <a:path w="1295400" h="504825">
                  <a:moveTo>
                    <a:pt x="0" y="252412"/>
                  </a:moveTo>
                  <a:lnTo>
                    <a:pt x="13159" y="201542"/>
                  </a:lnTo>
                  <a:lnTo>
                    <a:pt x="50900" y="154162"/>
                  </a:lnTo>
                  <a:lnTo>
                    <a:pt x="110617" y="111286"/>
                  </a:lnTo>
                  <a:lnTo>
                    <a:pt x="147903" y="91855"/>
                  </a:lnTo>
                  <a:lnTo>
                    <a:pt x="189707" y="73930"/>
                  </a:lnTo>
                  <a:lnTo>
                    <a:pt x="235702" y="57639"/>
                  </a:lnTo>
                  <a:lnTo>
                    <a:pt x="285565" y="43108"/>
                  </a:lnTo>
                  <a:lnTo>
                    <a:pt x="338967" y="30465"/>
                  </a:lnTo>
                  <a:lnTo>
                    <a:pt x="395586" y="19836"/>
                  </a:lnTo>
                  <a:lnTo>
                    <a:pt x="455094" y="11348"/>
                  </a:lnTo>
                  <a:lnTo>
                    <a:pt x="517166" y="5128"/>
                  </a:lnTo>
                  <a:lnTo>
                    <a:pt x="581476" y="1303"/>
                  </a:lnTo>
                  <a:lnTo>
                    <a:pt x="647700" y="0"/>
                  </a:lnTo>
                  <a:lnTo>
                    <a:pt x="713923" y="1303"/>
                  </a:lnTo>
                  <a:lnTo>
                    <a:pt x="778233" y="5127"/>
                  </a:lnTo>
                  <a:lnTo>
                    <a:pt x="840305" y="11347"/>
                  </a:lnTo>
                  <a:lnTo>
                    <a:pt x="899813" y="19835"/>
                  </a:lnTo>
                  <a:lnTo>
                    <a:pt x="956431" y="30464"/>
                  </a:lnTo>
                  <a:lnTo>
                    <a:pt x="1009834" y="43107"/>
                  </a:lnTo>
                  <a:lnTo>
                    <a:pt x="1059697" y="57638"/>
                  </a:lnTo>
                  <a:lnTo>
                    <a:pt x="1105692" y="73929"/>
                  </a:lnTo>
                  <a:lnTo>
                    <a:pt x="1147496" y="91854"/>
                  </a:lnTo>
                  <a:lnTo>
                    <a:pt x="1184782" y="111285"/>
                  </a:lnTo>
                  <a:lnTo>
                    <a:pt x="1217225" y="132097"/>
                  </a:lnTo>
                  <a:lnTo>
                    <a:pt x="1266280" y="177352"/>
                  </a:lnTo>
                  <a:lnTo>
                    <a:pt x="1292055" y="226604"/>
                  </a:lnTo>
                  <a:lnTo>
                    <a:pt x="1295400" y="252412"/>
                  </a:lnTo>
                  <a:lnTo>
                    <a:pt x="1292055" y="278219"/>
                  </a:lnTo>
                  <a:lnTo>
                    <a:pt x="1282240" y="303282"/>
                  </a:lnTo>
                  <a:lnTo>
                    <a:pt x="1244500" y="350662"/>
                  </a:lnTo>
                  <a:lnTo>
                    <a:pt x="1184782" y="393538"/>
                  </a:lnTo>
                  <a:lnTo>
                    <a:pt x="1147496" y="412970"/>
                  </a:lnTo>
                  <a:lnTo>
                    <a:pt x="1105692" y="430894"/>
                  </a:lnTo>
                  <a:lnTo>
                    <a:pt x="1059697" y="447185"/>
                  </a:lnTo>
                  <a:lnTo>
                    <a:pt x="1009835" y="461716"/>
                  </a:lnTo>
                  <a:lnTo>
                    <a:pt x="956432" y="474359"/>
                  </a:lnTo>
                  <a:lnTo>
                    <a:pt x="899814" y="484988"/>
                  </a:lnTo>
                  <a:lnTo>
                    <a:pt x="840306" y="493476"/>
                  </a:lnTo>
                  <a:lnTo>
                    <a:pt x="778234" y="499696"/>
                  </a:lnTo>
                  <a:lnTo>
                    <a:pt x="713923" y="503521"/>
                  </a:lnTo>
                  <a:lnTo>
                    <a:pt x="647699" y="504824"/>
                  </a:lnTo>
                  <a:lnTo>
                    <a:pt x="581476" y="503521"/>
                  </a:lnTo>
                  <a:lnTo>
                    <a:pt x="517166" y="499696"/>
                  </a:lnTo>
                  <a:lnTo>
                    <a:pt x="455094" y="493476"/>
                  </a:lnTo>
                  <a:lnTo>
                    <a:pt x="395586" y="484988"/>
                  </a:lnTo>
                  <a:lnTo>
                    <a:pt x="338968" y="474359"/>
                  </a:lnTo>
                  <a:lnTo>
                    <a:pt x="285565" y="461716"/>
                  </a:lnTo>
                  <a:lnTo>
                    <a:pt x="235702" y="447185"/>
                  </a:lnTo>
                  <a:lnTo>
                    <a:pt x="189707" y="430894"/>
                  </a:lnTo>
                  <a:lnTo>
                    <a:pt x="147903" y="412969"/>
                  </a:lnTo>
                  <a:lnTo>
                    <a:pt x="110617" y="393538"/>
                  </a:lnTo>
                  <a:lnTo>
                    <a:pt x="78174" y="372726"/>
                  </a:lnTo>
                  <a:lnTo>
                    <a:pt x="29119" y="327471"/>
                  </a:lnTo>
                  <a:lnTo>
                    <a:pt x="3344" y="278219"/>
                  </a:lnTo>
                  <a:lnTo>
                    <a:pt x="0" y="252412"/>
                  </a:lnTo>
                  <a:close/>
                </a:path>
              </a:pathLst>
            </a:custGeom>
            <a:ln w="9525">
              <a:solidFill>
                <a:srgbClr val="003399"/>
              </a:solidFill>
            </a:ln>
          </p:spPr>
          <p:txBody>
            <a:bodyPr wrap="square" lIns="0" tIns="0" rIns="0" bIns="0" rtlCol="0"/>
            <a:lstStyle/>
            <a:p/>
          </p:txBody>
        </p:sp>
        <p:pic>
          <p:nvPicPr>
            <p:cNvPr id="42" name="object 42"/>
            <p:cNvPicPr/>
            <p:nvPr/>
          </p:nvPicPr>
          <p:blipFill>
            <a:blip r:embed="rId6"/>
            <a:stretch>
              <a:fillRect/>
            </a:stretch>
          </p:blipFill>
          <p:spPr>
            <a:xfrm>
              <a:off x="3059112" y="3644899"/>
              <a:ext cx="1368424" cy="504824"/>
            </a:xfrm>
            <a:prstGeom prst="rect">
              <a:avLst/>
            </a:prstGeom>
          </p:spPr>
        </p:pic>
        <p:sp>
          <p:nvSpPr>
            <p:cNvPr id="43" name="object 43"/>
            <p:cNvSpPr/>
            <p:nvPr/>
          </p:nvSpPr>
          <p:spPr>
            <a:xfrm>
              <a:off x="3059112" y="3644899"/>
              <a:ext cx="1368425" cy="504825"/>
            </a:xfrm>
            <a:custGeom>
              <a:rect l="l" t="t" r="r" b="b"/>
              <a:pathLst>
                <a:path w="1368425" h="504825">
                  <a:moveTo>
                    <a:pt x="1" y="252412"/>
                  </a:moveTo>
                  <a:lnTo>
                    <a:pt x="12338" y="204448"/>
                  </a:lnTo>
                  <a:lnTo>
                    <a:pt x="47821" y="159522"/>
                  </a:lnTo>
                  <a:lnTo>
                    <a:pt x="104155" y="118480"/>
                  </a:lnTo>
                  <a:lnTo>
                    <a:pt x="139425" y="99681"/>
                  </a:lnTo>
                  <a:lnTo>
                    <a:pt x="179047" y="82169"/>
                  </a:lnTo>
                  <a:lnTo>
                    <a:pt x="222736" y="66052"/>
                  </a:lnTo>
                  <a:lnTo>
                    <a:pt x="270204" y="51435"/>
                  </a:lnTo>
                  <a:lnTo>
                    <a:pt x="321164" y="38424"/>
                  </a:lnTo>
                  <a:lnTo>
                    <a:pt x="375330" y="27124"/>
                  </a:lnTo>
                  <a:lnTo>
                    <a:pt x="432415" y="17641"/>
                  </a:lnTo>
                  <a:lnTo>
                    <a:pt x="492133" y="10082"/>
                  </a:lnTo>
                  <a:lnTo>
                    <a:pt x="554196" y="4551"/>
                  </a:lnTo>
                  <a:lnTo>
                    <a:pt x="618318" y="1155"/>
                  </a:lnTo>
                  <a:lnTo>
                    <a:pt x="684212" y="0"/>
                  </a:lnTo>
                  <a:lnTo>
                    <a:pt x="750106" y="1155"/>
                  </a:lnTo>
                  <a:lnTo>
                    <a:pt x="814228" y="4551"/>
                  </a:lnTo>
                  <a:lnTo>
                    <a:pt x="876291" y="10081"/>
                  </a:lnTo>
                  <a:lnTo>
                    <a:pt x="936009" y="17641"/>
                  </a:lnTo>
                  <a:lnTo>
                    <a:pt x="993094" y="27123"/>
                  </a:lnTo>
                  <a:lnTo>
                    <a:pt x="1047260" y="38423"/>
                  </a:lnTo>
                  <a:lnTo>
                    <a:pt x="1098221" y="51434"/>
                  </a:lnTo>
                  <a:lnTo>
                    <a:pt x="1145688" y="66051"/>
                  </a:lnTo>
                  <a:lnTo>
                    <a:pt x="1189377" y="82169"/>
                  </a:lnTo>
                  <a:lnTo>
                    <a:pt x="1229000" y="99680"/>
                  </a:lnTo>
                  <a:lnTo>
                    <a:pt x="1264270" y="118480"/>
                  </a:lnTo>
                  <a:lnTo>
                    <a:pt x="1320604" y="159521"/>
                  </a:lnTo>
                  <a:lnTo>
                    <a:pt x="1356087" y="204447"/>
                  </a:lnTo>
                  <a:lnTo>
                    <a:pt x="1368425" y="252412"/>
                  </a:lnTo>
                  <a:lnTo>
                    <a:pt x="1365292" y="276721"/>
                  </a:lnTo>
                  <a:lnTo>
                    <a:pt x="1356087" y="300376"/>
                  </a:lnTo>
                  <a:lnTo>
                    <a:pt x="1320604" y="345302"/>
                  </a:lnTo>
                  <a:lnTo>
                    <a:pt x="1264269" y="386344"/>
                  </a:lnTo>
                  <a:lnTo>
                    <a:pt x="1229000" y="405144"/>
                  </a:lnTo>
                  <a:lnTo>
                    <a:pt x="1189377" y="422655"/>
                  </a:lnTo>
                  <a:lnTo>
                    <a:pt x="1145688" y="438772"/>
                  </a:lnTo>
                  <a:lnTo>
                    <a:pt x="1098221" y="453389"/>
                  </a:lnTo>
                  <a:lnTo>
                    <a:pt x="1047260" y="466400"/>
                  </a:lnTo>
                  <a:lnTo>
                    <a:pt x="993094" y="477700"/>
                  </a:lnTo>
                  <a:lnTo>
                    <a:pt x="936009" y="487183"/>
                  </a:lnTo>
                  <a:lnTo>
                    <a:pt x="876291" y="494742"/>
                  </a:lnTo>
                  <a:lnTo>
                    <a:pt x="814228" y="500273"/>
                  </a:lnTo>
                  <a:lnTo>
                    <a:pt x="750106" y="503669"/>
                  </a:lnTo>
                  <a:lnTo>
                    <a:pt x="684212" y="504824"/>
                  </a:lnTo>
                  <a:lnTo>
                    <a:pt x="618318" y="503668"/>
                  </a:lnTo>
                  <a:lnTo>
                    <a:pt x="554196" y="500272"/>
                  </a:lnTo>
                  <a:lnTo>
                    <a:pt x="492133" y="494742"/>
                  </a:lnTo>
                  <a:lnTo>
                    <a:pt x="432415" y="487183"/>
                  </a:lnTo>
                  <a:lnTo>
                    <a:pt x="375330" y="477700"/>
                  </a:lnTo>
                  <a:lnTo>
                    <a:pt x="321164" y="466400"/>
                  </a:lnTo>
                  <a:lnTo>
                    <a:pt x="270203" y="453389"/>
                  </a:lnTo>
                  <a:lnTo>
                    <a:pt x="222736" y="438772"/>
                  </a:lnTo>
                  <a:lnTo>
                    <a:pt x="179047" y="422655"/>
                  </a:lnTo>
                  <a:lnTo>
                    <a:pt x="139424" y="405143"/>
                  </a:lnTo>
                  <a:lnTo>
                    <a:pt x="104155" y="386344"/>
                  </a:lnTo>
                  <a:lnTo>
                    <a:pt x="47820" y="345302"/>
                  </a:lnTo>
                  <a:lnTo>
                    <a:pt x="12337" y="300376"/>
                  </a:lnTo>
                  <a:lnTo>
                    <a:pt x="0" y="252412"/>
                  </a:lnTo>
                  <a:close/>
                </a:path>
              </a:pathLst>
            </a:custGeom>
            <a:ln w="9525">
              <a:solidFill>
                <a:srgbClr val="003399"/>
              </a:solidFill>
            </a:ln>
          </p:spPr>
          <p:txBody>
            <a:bodyPr wrap="square" lIns="0" tIns="0" rIns="0" bIns="0" rtlCol="0"/>
            <a:lstStyle/>
            <a:p/>
          </p:txBody>
        </p:sp>
      </p:grpSp>
      <p:sp>
        <p:nvSpPr>
          <p:cNvPr id="44" name="object 44"/>
          <p:cNvSpPr txBox="1"/>
          <p:nvPr/>
        </p:nvSpPr>
        <p:spPr>
          <a:xfrm>
            <a:off x="3095625" y="3740150"/>
            <a:ext cx="1295400" cy="330200"/>
          </a:xfrm>
          <a:prstGeom prst="rect">
            <a:avLst/>
          </a:prstGeom>
        </p:spPr>
        <p:txBody>
          <a:bodyPr vert="horz" wrap="square" lIns="0" tIns="12700" rIns="0" bIns="0" rtlCol="0">
            <a:spAutoFit/>
          </a:bodyPr>
          <a:lstStyle/>
          <a:p>
            <a:pPr marL="12700">
              <a:lnSpc>
                <a:spcPct val="100000"/>
              </a:lnSpc>
              <a:spcBef>
                <a:spcPts val="100"/>
              </a:spcBef>
            </a:pPr>
            <a:r>
              <a:rPr sz="2000">
                <a:solidFill>
                  <a:srgbClr val="003399"/>
                </a:solidFill>
                <a:latin typeface="MS Gothic"/>
                <a:cs typeface="MS Gothic"/>
              </a:rPr>
              <a:t>供</a:t>
            </a:r>
            <a:r>
              <a:rPr sz="2000" spc="-15">
                <a:solidFill>
                  <a:srgbClr val="003399"/>
                </a:solidFill>
                <a:latin typeface="Microsoft JhengHei"/>
                <a:cs typeface="Microsoft JhengHei"/>
              </a:rPr>
              <a:t>应链组织</a:t>
            </a:r>
            <a:endParaRPr sz="2000">
              <a:latin typeface="Microsoft JhengHei"/>
              <a:cs typeface="Microsoft JhengHei"/>
            </a:endParaRPr>
          </a:p>
        </p:txBody>
      </p:sp>
      <p:grpSp>
        <p:nvGrpSpPr>
          <p:cNvPr id="45" name="object 45"/>
          <p:cNvGrpSpPr/>
          <p:nvPr/>
        </p:nvGrpSpPr>
        <p:grpSpPr>
          <a:xfrm>
            <a:off x="967445" y="1911358"/>
            <a:ext cx="2545715" cy="2179955"/>
            <a:chOff x="967445" y="1911358"/>
            <a:chExt cx="2545715" cy="2179955"/>
          </a:xfrm>
        </p:grpSpPr>
        <p:sp>
          <p:nvSpPr>
            <p:cNvPr id="46" name="object 46"/>
            <p:cNvSpPr/>
            <p:nvPr/>
          </p:nvSpPr>
          <p:spPr>
            <a:xfrm>
              <a:off x="1403337" y="2420949"/>
              <a:ext cx="2109470" cy="1670050"/>
            </a:xfrm>
            <a:custGeom>
              <a:rect l="l" t="t" r="r" b="b"/>
              <a:pathLst>
                <a:path w="2109470" h="1670050">
                  <a:moveTo>
                    <a:pt x="649300" y="0"/>
                  </a:moveTo>
                  <a:lnTo>
                    <a:pt x="548436" y="68122"/>
                  </a:lnTo>
                  <a:lnTo>
                    <a:pt x="490448" y="107289"/>
                  </a:lnTo>
                  <a:lnTo>
                    <a:pt x="562686" y="95516"/>
                  </a:lnTo>
                  <a:lnTo>
                    <a:pt x="71183" y="967955"/>
                  </a:lnTo>
                  <a:lnTo>
                    <a:pt x="71183" y="1084389"/>
                  </a:lnTo>
                  <a:lnTo>
                    <a:pt x="21399" y="1056335"/>
                  </a:lnTo>
                  <a:lnTo>
                    <a:pt x="33032" y="1062888"/>
                  </a:lnTo>
                  <a:lnTo>
                    <a:pt x="71183" y="1084389"/>
                  </a:lnTo>
                  <a:lnTo>
                    <a:pt x="71183" y="967955"/>
                  </a:lnTo>
                  <a:lnTo>
                    <a:pt x="36817" y="1028954"/>
                  </a:lnTo>
                  <a:lnTo>
                    <a:pt x="9474" y="961059"/>
                  </a:lnTo>
                  <a:lnTo>
                    <a:pt x="3378" y="1084389"/>
                  </a:lnTo>
                  <a:lnTo>
                    <a:pt x="0" y="1152525"/>
                  </a:lnTo>
                  <a:lnTo>
                    <a:pt x="158851" y="1045222"/>
                  </a:lnTo>
                  <a:lnTo>
                    <a:pt x="86614" y="1056995"/>
                  </a:lnTo>
                  <a:lnTo>
                    <a:pt x="612482" y="123558"/>
                  </a:lnTo>
                  <a:lnTo>
                    <a:pt x="639826" y="191452"/>
                  </a:lnTo>
                  <a:lnTo>
                    <a:pt x="649300" y="0"/>
                  </a:lnTo>
                  <a:close/>
                </a:path>
                <a:path w="2109470" h="1670050">
                  <a:moveTo>
                    <a:pt x="1657362" y="1584325"/>
                  </a:moveTo>
                  <a:lnTo>
                    <a:pt x="1600212" y="1555750"/>
                  </a:lnTo>
                  <a:lnTo>
                    <a:pt x="1485912" y="1498600"/>
                  </a:lnTo>
                  <a:lnTo>
                    <a:pt x="1531632" y="1555750"/>
                  </a:lnTo>
                  <a:lnTo>
                    <a:pt x="486105" y="1555750"/>
                  </a:lnTo>
                  <a:lnTo>
                    <a:pt x="531825" y="1498600"/>
                  </a:lnTo>
                  <a:lnTo>
                    <a:pt x="360375" y="1584325"/>
                  </a:lnTo>
                  <a:lnTo>
                    <a:pt x="531825" y="1670050"/>
                  </a:lnTo>
                  <a:lnTo>
                    <a:pt x="486105" y="1612900"/>
                  </a:lnTo>
                  <a:lnTo>
                    <a:pt x="1531632" y="1612900"/>
                  </a:lnTo>
                  <a:lnTo>
                    <a:pt x="1485912" y="1670050"/>
                  </a:lnTo>
                  <a:lnTo>
                    <a:pt x="1600212" y="1612900"/>
                  </a:lnTo>
                  <a:lnTo>
                    <a:pt x="1657362" y="1584325"/>
                  </a:lnTo>
                  <a:close/>
                </a:path>
                <a:path w="2109470" h="1670050">
                  <a:moveTo>
                    <a:pt x="2109279" y="1033322"/>
                  </a:moveTo>
                  <a:lnTo>
                    <a:pt x="2071801" y="1096187"/>
                  </a:lnTo>
                  <a:lnTo>
                    <a:pt x="1728228" y="179146"/>
                  </a:lnTo>
                  <a:lnTo>
                    <a:pt x="1797786" y="201904"/>
                  </a:lnTo>
                  <a:lnTo>
                    <a:pt x="1741601" y="149707"/>
                  </a:lnTo>
                  <a:lnTo>
                    <a:pt x="1657362" y="71424"/>
                  </a:lnTo>
                  <a:lnTo>
                    <a:pt x="1637233" y="262064"/>
                  </a:lnTo>
                  <a:lnTo>
                    <a:pt x="1674710" y="199199"/>
                  </a:lnTo>
                  <a:lnTo>
                    <a:pt x="2018284" y="1116241"/>
                  </a:lnTo>
                  <a:lnTo>
                    <a:pt x="1948726" y="1093482"/>
                  </a:lnTo>
                  <a:lnTo>
                    <a:pt x="2089162" y="1223949"/>
                  </a:lnTo>
                  <a:lnTo>
                    <a:pt x="2097417" y="1145679"/>
                  </a:lnTo>
                  <a:lnTo>
                    <a:pt x="2109279" y="1033322"/>
                  </a:lnTo>
                  <a:close/>
                </a:path>
              </a:pathLst>
            </a:custGeom>
            <a:solidFill>
              <a:srgbClr val="A50021"/>
            </a:solidFill>
          </p:spPr>
          <p:txBody>
            <a:bodyPr wrap="square" lIns="0" tIns="0" rIns="0" bIns="0" rtlCol="0"/>
            <a:lstStyle/>
            <a:p/>
          </p:txBody>
        </p:sp>
        <p:pic>
          <p:nvPicPr>
            <p:cNvPr id="47" name="object 47"/>
            <p:cNvPicPr/>
            <p:nvPr/>
          </p:nvPicPr>
          <p:blipFill>
            <a:blip r:embed="rId7"/>
            <a:stretch>
              <a:fillRect/>
            </a:stretch>
          </p:blipFill>
          <p:spPr>
            <a:xfrm>
              <a:off x="972208" y="1916121"/>
              <a:ext cx="981988" cy="288908"/>
            </a:xfrm>
            <a:prstGeom prst="rect">
              <a:avLst/>
            </a:prstGeom>
          </p:spPr>
        </p:pic>
        <p:sp>
          <p:nvSpPr>
            <p:cNvPr id="48" name="object 48"/>
            <p:cNvSpPr/>
            <p:nvPr/>
          </p:nvSpPr>
          <p:spPr>
            <a:xfrm>
              <a:off x="972208" y="1916121"/>
              <a:ext cx="982344" cy="288925"/>
            </a:xfrm>
            <a:custGeom>
              <a:rect l="l" t="t" r="r" b="b"/>
              <a:pathLst>
                <a:path w="982344" h="288925">
                  <a:moveTo>
                    <a:pt x="981988" y="271459"/>
                  </a:moveTo>
                  <a:lnTo>
                    <a:pt x="691171" y="240547"/>
                  </a:lnTo>
                  <a:lnTo>
                    <a:pt x="649032" y="255445"/>
                  </a:lnTo>
                  <a:lnTo>
                    <a:pt x="602558" y="267632"/>
                  </a:lnTo>
                  <a:lnTo>
                    <a:pt x="552614" y="277090"/>
                  </a:lnTo>
                  <a:lnTo>
                    <a:pt x="500066" y="283801"/>
                  </a:lnTo>
                  <a:lnTo>
                    <a:pt x="445778" y="287746"/>
                  </a:lnTo>
                  <a:lnTo>
                    <a:pt x="390615" y="288908"/>
                  </a:lnTo>
                  <a:lnTo>
                    <a:pt x="335443" y="287267"/>
                  </a:lnTo>
                  <a:lnTo>
                    <a:pt x="281126" y="282807"/>
                  </a:lnTo>
                  <a:lnTo>
                    <a:pt x="228530" y="275508"/>
                  </a:lnTo>
                  <a:lnTo>
                    <a:pt x="178519" y="265352"/>
                  </a:lnTo>
                  <a:lnTo>
                    <a:pt x="131959" y="252322"/>
                  </a:lnTo>
                  <a:lnTo>
                    <a:pt x="77708" y="230764"/>
                  </a:lnTo>
                  <a:lnTo>
                    <a:pt x="37544" y="206441"/>
                  </a:lnTo>
                  <a:lnTo>
                    <a:pt x="11598" y="180173"/>
                  </a:lnTo>
                  <a:lnTo>
                    <a:pt x="0" y="152780"/>
                  </a:lnTo>
                  <a:lnTo>
                    <a:pt x="2878" y="125082"/>
                  </a:lnTo>
                  <a:lnTo>
                    <a:pt x="20363" y="97899"/>
                  </a:lnTo>
                  <a:lnTo>
                    <a:pt x="52585" y="72052"/>
                  </a:lnTo>
                  <a:lnTo>
                    <a:pt x="99673" y="48361"/>
                  </a:lnTo>
                  <a:lnTo>
                    <a:pt x="141813" y="33463"/>
                  </a:lnTo>
                  <a:lnTo>
                    <a:pt x="188287" y="21275"/>
                  </a:lnTo>
                  <a:lnTo>
                    <a:pt x="238231" y="11817"/>
                  </a:lnTo>
                  <a:lnTo>
                    <a:pt x="290779" y="5106"/>
                  </a:lnTo>
                  <a:lnTo>
                    <a:pt x="345067" y="1161"/>
                  </a:lnTo>
                  <a:lnTo>
                    <a:pt x="400230" y="0"/>
                  </a:lnTo>
                  <a:lnTo>
                    <a:pt x="455402" y="1640"/>
                  </a:lnTo>
                  <a:lnTo>
                    <a:pt x="509719" y="6100"/>
                  </a:lnTo>
                  <a:lnTo>
                    <a:pt x="562315" y="13399"/>
                  </a:lnTo>
                  <a:lnTo>
                    <a:pt x="612326" y="23555"/>
                  </a:lnTo>
                  <a:lnTo>
                    <a:pt x="658886" y="36585"/>
                  </a:lnTo>
                  <a:lnTo>
                    <a:pt x="712633" y="57933"/>
                  </a:lnTo>
                  <a:lnTo>
                    <a:pt x="752935" y="82262"/>
                  </a:lnTo>
                  <a:lnTo>
                    <a:pt x="779224" y="108761"/>
                  </a:lnTo>
                  <a:lnTo>
                    <a:pt x="790932" y="136615"/>
                  </a:lnTo>
                  <a:lnTo>
                    <a:pt x="787491" y="165013"/>
                  </a:lnTo>
                  <a:lnTo>
                    <a:pt x="768332" y="193141"/>
                  </a:lnTo>
                  <a:lnTo>
                    <a:pt x="981988" y="271459"/>
                  </a:lnTo>
                  <a:close/>
                </a:path>
              </a:pathLst>
            </a:custGeom>
            <a:ln w="9524">
              <a:solidFill>
                <a:srgbClr val="003399"/>
              </a:solidFill>
            </a:ln>
          </p:spPr>
          <p:txBody>
            <a:bodyPr wrap="square" lIns="0" tIns="0" rIns="0" bIns="0" rtlCol="0"/>
            <a:lstStyle/>
            <a:p/>
          </p:txBody>
        </p:sp>
      </p:grpSp>
      <p:sp>
        <p:nvSpPr>
          <p:cNvPr id="49" name="object 49"/>
          <p:cNvSpPr txBox="1"/>
          <p:nvPr/>
        </p:nvSpPr>
        <p:spPr>
          <a:xfrm>
            <a:off x="1177131" y="1891709"/>
            <a:ext cx="381000" cy="793750"/>
          </a:xfrm>
          <a:prstGeom prst="rect">
            <a:avLst/>
          </a:prstGeom>
        </p:spPr>
        <p:txBody>
          <a:bodyPr vert="horz" wrap="square" lIns="0" tIns="94615" rIns="0" bIns="0" rtlCol="0">
            <a:spAutoFit/>
          </a:bodyPr>
          <a:lstStyle/>
          <a:p>
            <a:pPr marL="12700" marR="5080">
              <a:lnSpc>
                <a:spcPts val="2690"/>
              </a:lnSpc>
              <a:spcBef>
                <a:spcPts val="745"/>
              </a:spcBef>
            </a:pPr>
            <a:r>
              <a:rPr sz="2800" spc="-50">
                <a:solidFill>
                  <a:srgbClr val="003399"/>
                </a:solidFill>
                <a:latin typeface="MS Gothic"/>
                <a:cs typeface="MS Gothic"/>
              </a:rPr>
              <a:t>需求</a:t>
            </a:r>
            <a:endParaRPr sz="2800">
              <a:latin typeface="MS Gothic"/>
              <a:cs typeface="MS Gothic"/>
            </a:endParaRPr>
          </a:p>
        </p:txBody>
      </p:sp>
      <p:grpSp>
        <p:nvGrpSpPr>
          <p:cNvPr id="50" name="object 50"/>
          <p:cNvGrpSpPr/>
          <p:nvPr/>
        </p:nvGrpSpPr>
        <p:grpSpPr>
          <a:xfrm>
            <a:off x="679693" y="4132260"/>
            <a:ext cx="728345" cy="454025"/>
            <a:chOff x="679693" y="4132260"/>
            <a:chExt cx="728345" cy="454025"/>
          </a:xfrm>
        </p:grpSpPr>
        <p:pic>
          <p:nvPicPr>
            <p:cNvPr id="51" name="object 51"/>
            <p:cNvPicPr/>
            <p:nvPr/>
          </p:nvPicPr>
          <p:blipFill>
            <a:blip r:embed="rId8"/>
            <a:stretch>
              <a:fillRect/>
            </a:stretch>
          </p:blipFill>
          <p:spPr>
            <a:xfrm>
              <a:off x="684455" y="4137022"/>
              <a:ext cx="718651" cy="444404"/>
            </a:xfrm>
            <a:prstGeom prst="rect">
              <a:avLst/>
            </a:prstGeom>
          </p:spPr>
        </p:pic>
        <p:sp>
          <p:nvSpPr>
            <p:cNvPr id="52" name="object 52"/>
            <p:cNvSpPr/>
            <p:nvPr/>
          </p:nvSpPr>
          <p:spPr>
            <a:xfrm>
              <a:off x="684455" y="4137022"/>
              <a:ext cx="718820" cy="444500"/>
            </a:xfrm>
            <a:custGeom>
              <a:rect l="l" t="t" r="r" b="b"/>
              <a:pathLst>
                <a:path w="718819" h="444500">
                  <a:moveTo>
                    <a:pt x="533184" y="0"/>
                  </a:moveTo>
                  <a:lnTo>
                    <a:pt x="372534" y="155674"/>
                  </a:lnTo>
                  <a:lnTo>
                    <a:pt x="307733" y="157046"/>
                  </a:lnTo>
                  <a:lnTo>
                    <a:pt x="246328" y="162854"/>
                  </a:lnTo>
                  <a:lnTo>
                    <a:pt x="189373" y="172706"/>
                  </a:lnTo>
                  <a:lnTo>
                    <a:pt x="137919" y="186208"/>
                  </a:lnTo>
                  <a:lnTo>
                    <a:pt x="93019" y="202968"/>
                  </a:lnTo>
                  <a:lnTo>
                    <a:pt x="55725" y="222593"/>
                  </a:lnTo>
                  <a:lnTo>
                    <a:pt x="8163" y="268868"/>
                  </a:lnTo>
                  <a:lnTo>
                    <a:pt x="0" y="294732"/>
                  </a:lnTo>
                  <a:lnTo>
                    <a:pt x="17871" y="345438"/>
                  </a:lnTo>
                  <a:lnTo>
                    <a:pt x="75998" y="388993"/>
                  </a:lnTo>
                  <a:lnTo>
                    <a:pt x="117713" y="407032"/>
                  </a:lnTo>
                  <a:lnTo>
                    <a:pt x="166560" y="422015"/>
                  </a:lnTo>
                  <a:lnTo>
                    <a:pt x="221561" y="433520"/>
                  </a:lnTo>
                  <a:lnTo>
                    <a:pt x="281739" y="441124"/>
                  </a:lnTo>
                  <a:lnTo>
                    <a:pt x="346115" y="444404"/>
                  </a:lnTo>
                  <a:lnTo>
                    <a:pt x="410917" y="443032"/>
                  </a:lnTo>
                  <a:lnTo>
                    <a:pt x="472322" y="437224"/>
                  </a:lnTo>
                  <a:lnTo>
                    <a:pt x="529277" y="427373"/>
                  </a:lnTo>
                  <a:lnTo>
                    <a:pt x="580731" y="413871"/>
                  </a:lnTo>
                  <a:lnTo>
                    <a:pt x="625631" y="397111"/>
                  </a:lnTo>
                  <a:lnTo>
                    <a:pt x="662925" y="377486"/>
                  </a:lnTo>
                  <a:lnTo>
                    <a:pt x="710487" y="331211"/>
                  </a:lnTo>
                  <a:lnTo>
                    <a:pt x="718651" y="305346"/>
                  </a:lnTo>
                  <a:lnTo>
                    <a:pt x="695691" y="248973"/>
                  </a:lnTo>
                  <a:lnTo>
                    <a:pt x="664607" y="223711"/>
                  </a:lnTo>
                  <a:lnTo>
                    <a:pt x="621924" y="201349"/>
                  </a:lnTo>
                  <a:lnTo>
                    <a:pt x="568748" y="182600"/>
                  </a:lnTo>
                  <a:lnTo>
                    <a:pt x="506179" y="168175"/>
                  </a:lnTo>
                  <a:lnTo>
                    <a:pt x="533184" y="0"/>
                  </a:lnTo>
                  <a:close/>
                </a:path>
              </a:pathLst>
            </a:custGeom>
            <a:ln w="9525">
              <a:solidFill>
                <a:srgbClr val="003399"/>
              </a:solidFill>
            </a:ln>
          </p:spPr>
          <p:txBody>
            <a:bodyPr wrap="square" lIns="0" tIns="0" rIns="0" bIns="0" rtlCol="0"/>
            <a:lstStyle/>
            <a:p/>
          </p:txBody>
        </p:sp>
      </p:grpSp>
      <p:sp>
        <p:nvSpPr>
          <p:cNvPr id="53" name="object 53"/>
          <p:cNvSpPr txBox="1"/>
          <p:nvPr/>
        </p:nvSpPr>
        <p:spPr>
          <a:xfrm>
            <a:off x="739775" y="3580688"/>
            <a:ext cx="1041400" cy="1481455"/>
          </a:xfrm>
          <a:prstGeom prst="rect">
            <a:avLst/>
          </a:prstGeom>
        </p:spPr>
        <p:txBody>
          <a:bodyPr vert="horz" wrap="square" lIns="0" tIns="172085" rIns="0" bIns="0" rtlCol="0">
            <a:spAutoFit/>
          </a:bodyPr>
          <a:lstStyle/>
          <a:p>
            <a:pPr marL="12700">
              <a:lnSpc>
                <a:spcPct val="100000"/>
              </a:lnSpc>
              <a:spcBef>
                <a:spcPts val="1355"/>
              </a:spcBef>
            </a:pPr>
            <a:r>
              <a:rPr sz="2000" spc="-15">
                <a:solidFill>
                  <a:srgbClr val="003399"/>
                </a:solidFill>
                <a:latin typeface="Microsoft JhengHei"/>
                <a:cs typeface="Microsoft JhengHei"/>
              </a:rPr>
              <a:t>业务流程</a:t>
            </a:r>
            <a:endParaRPr sz="2000">
              <a:latin typeface="Microsoft JhengHei"/>
              <a:cs typeface="Microsoft JhengHei"/>
            </a:endParaRPr>
          </a:p>
          <a:p>
            <a:pPr>
              <a:lnSpc>
                <a:spcPct val="100000"/>
              </a:lnSpc>
              <a:spcBef>
                <a:spcPts val="15"/>
              </a:spcBef>
            </a:pPr>
            <a:endParaRPr sz="1300">
              <a:latin typeface="Microsoft JhengHei"/>
              <a:cs typeface="Microsoft JhengHei"/>
            </a:endParaRPr>
          </a:p>
          <a:p>
            <a:pPr marL="125730" marR="551815">
              <a:lnSpc>
                <a:spcPts val="2690"/>
              </a:lnSpc>
            </a:pPr>
            <a:r>
              <a:rPr sz="2800" spc="-50">
                <a:solidFill>
                  <a:srgbClr val="003399"/>
                </a:solidFill>
                <a:latin typeface="MS Gothic"/>
                <a:cs typeface="MS Gothic"/>
              </a:rPr>
              <a:t>效率</a:t>
            </a:r>
            <a:endParaRPr sz="2800">
              <a:latin typeface="MS Gothic"/>
              <a:cs typeface="MS Gothic"/>
            </a:endParaRPr>
          </a:p>
        </p:txBody>
      </p:sp>
      <p:grpSp>
        <p:nvGrpSpPr>
          <p:cNvPr id="54" name="object 54"/>
          <p:cNvGrpSpPr/>
          <p:nvPr/>
        </p:nvGrpSpPr>
        <p:grpSpPr>
          <a:xfrm>
            <a:off x="1590572" y="2492774"/>
            <a:ext cx="1570990" cy="1468120"/>
            <a:chOff x="1590572" y="2492774"/>
            <a:chExt cx="1570990" cy="1468120"/>
          </a:xfrm>
        </p:grpSpPr>
        <p:pic>
          <p:nvPicPr>
            <p:cNvPr id="55" name="object 55"/>
            <p:cNvPicPr/>
            <p:nvPr/>
          </p:nvPicPr>
          <p:blipFill>
            <a:blip r:embed="rId9"/>
            <a:stretch>
              <a:fillRect/>
            </a:stretch>
          </p:blipFill>
          <p:spPr>
            <a:xfrm>
              <a:off x="1595334" y="2497537"/>
              <a:ext cx="1561255" cy="1458559"/>
            </a:xfrm>
            <a:prstGeom prst="rect">
              <a:avLst/>
            </a:prstGeom>
          </p:spPr>
        </p:pic>
        <p:sp>
          <p:nvSpPr>
            <p:cNvPr id="56" name="object 56"/>
            <p:cNvSpPr/>
            <p:nvPr/>
          </p:nvSpPr>
          <p:spPr>
            <a:xfrm>
              <a:off x="1595334" y="2497537"/>
              <a:ext cx="1561465" cy="1458595"/>
            </a:xfrm>
            <a:custGeom>
              <a:rect l="l" t="t" r="r" b="b"/>
              <a:pathLst>
                <a:path w="1561464" h="1458595">
                  <a:moveTo>
                    <a:pt x="229077" y="480129"/>
                  </a:moveTo>
                  <a:lnTo>
                    <a:pt x="227186" y="424177"/>
                  </a:lnTo>
                  <a:lnTo>
                    <a:pt x="232500" y="370206"/>
                  </a:lnTo>
                  <a:lnTo>
                    <a:pt x="244465" y="319204"/>
                  </a:lnTo>
                  <a:lnTo>
                    <a:pt x="262528" y="272156"/>
                  </a:lnTo>
                  <a:lnTo>
                    <a:pt x="286136" y="230050"/>
                  </a:lnTo>
                  <a:lnTo>
                    <a:pt x="314735" y="193872"/>
                  </a:lnTo>
                  <a:lnTo>
                    <a:pt x="347773" y="164608"/>
                  </a:lnTo>
                  <a:lnTo>
                    <a:pt x="384696" y="143246"/>
                  </a:lnTo>
                  <a:lnTo>
                    <a:pt x="424951" y="130773"/>
                  </a:lnTo>
                  <a:lnTo>
                    <a:pt x="463034" y="128096"/>
                  </a:lnTo>
                  <a:lnTo>
                    <a:pt x="500661" y="133967"/>
                  </a:lnTo>
                  <a:lnTo>
                    <a:pt x="537058" y="148177"/>
                  </a:lnTo>
                  <a:lnTo>
                    <a:pt x="571452" y="170516"/>
                  </a:lnTo>
                  <a:lnTo>
                    <a:pt x="595102" y="123861"/>
                  </a:lnTo>
                  <a:lnTo>
                    <a:pt x="624948" y="86902"/>
                  </a:lnTo>
                  <a:lnTo>
                    <a:pt x="659524" y="60251"/>
                  </a:lnTo>
                  <a:lnTo>
                    <a:pt x="697362" y="44515"/>
                  </a:lnTo>
                  <a:lnTo>
                    <a:pt x="736997" y="40306"/>
                  </a:lnTo>
                  <a:lnTo>
                    <a:pt x="776962" y="48233"/>
                  </a:lnTo>
                  <a:lnTo>
                    <a:pt x="815789" y="68906"/>
                  </a:lnTo>
                  <a:lnTo>
                    <a:pt x="827103" y="77796"/>
                  </a:lnTo>
                  <a:lnTo>
                    <a:pt x="837900" y="87759"/>
                  </a:lnTo>
                  <a:lnTo>
                    <a:pt x="848139" y="98754"/>
                  </a:lnTo>
                  <a:lnTo>
                    <a:pt x="857779" y="110742"/>
                  </a:lnTo>
                  <a:lnTo>
                    <a:pt x="880056" y="66183"/>
                  </a:lnTo>
                  <a:lnTo>
                    <a:pt x="909167" y="32301"/>
                  </a:lnTo>
                  <a:lnTo>
                    <a:pt x="943221" y="9954"/>
                  </a:lnTo>
                  <a:lnTo>
                    <a:pt x="980327" y="0"/>
                  </a:lnTo>
                  <a:lnTo>
                    <a:pt x="1018596" y="3297"/>
                  </a:lnTo>
                  <a:lnTo>
                    <a:pt x="1056135" y="20703"/>
                  </a:lnTo>
                  <a:lnTo>
                    <a:pt x="1070802" y="32100"/>
                  </a:lnTo>
                  <a:lnTo>
                    <a:pt x="1084373" y="45647"/>
                  </a:lnTo>
                  <a:lnTo>
                    <a:pt x="1096721" y="61200"/>
                  </a:lnTo>
                  <a:lnTo>
                    <a:pt x="1107719" y="78618"/>
                  </a:lnTo>
                  <a:lnTo>
                    <a:pt x="1140490" y="38596"/>
                  </a:lnTo>
                  <a:lnTo>
                    <a:pt x="1178562" y="12528"/>
                  </a:lnTo>
                  <a:lnTo>
                    <a:pt x="1219726" y="661"/>
                  </a:lnTo>
                  <a:lnTo>
                    <a:pt x="1261770" y="3241"/>
                  </a:lnTo>
                  <a:lnTo>
                    <a:pt x="1302484" y="20514"/>
                  </a:lnTo>
                  <a:lnTo>
                    <a:pt x="1339657" y="52729"/>
                  </a:lnTo>
                  <a:lnTo>
                    <a:pt x="1359677" y="80054"/>
                  </a:lnTo>
                  <a:lnTo>
                    <a:pt x="1375820" y="111392"/>
                  </a:lnTo>
                  <a:lnTo>
                    <a:pt x="1387768" y="146002"/>
                  </a:lnTo>
                  <a:lnTo>
                    <a:pt x="1395207" y="183143"/>
                  </a:lnTo>
                  <a:lnTo>
                    <a:pt x="1429378" y="200963"/>
                  </a:lnTo>
                  <a:lnTo>
                    <a:pt x="1459338" y="226884"/>
                  </a:lnTo>
                  <a:lnTo>
                    <a:pt x="1484576" y="259696"/>
                  </a:lnTo>
                  <a:lnTo>
                    <a:pt x="1504581" y="298185"/>
                  </a:lnTo>
                  <a:lnTo>
                    <a:pt x="1518844" y="341138"/>
                  </a:lnTo>
                  <a:lnTo>
                    <a:pt x="1526855" y="387343"/>
                  </a:lnTo>
                  <a:lnTo>
                    <a:pt x="1528103" y="435589"/>
                  </a:lnTo>
                  <a:lnTo>
                    <a:pt x="1522078" y="484661"/>
                  </a:lnTo>
                  <a:lnTo>
                    <a:pt x="1520320" y="492871"/>
                  </a:lnTo>
                  <a:lnTo>
                    <a:pt x="1518353" y="500990"/>
                  </a:lnTo>
                  <a:lnTo>
                    <a:pt x="1516180" y="509011"/>
                  </a:lnTo>
                  <a:lnTo>
                    <a:pt x="1513802" y="516927"/>
                  </a:lnTo>
                  <a:lnTo>
                    <a:pt x="1534099" y="559464"/>
                  </a:lnTo>
                  <a:lnTo>
                    <a:pt x="1548716" y="604648"/>
                  </a:lnTo>
                  <a:lnTo>
                    <a:pt x="1557739" y="651579"/>
                  </a:lnTo>
                  <a:lnTo>
                    <a:pt x="1561255" y="699360"/>
                  </a:lnTo>
                  <a:lnTo>
                    <a:pt x="1559352" y="747090"/>
                  </a:lnTo>
                  <a:lnTo>
                    <a:pt x="1552115" y="793872"/>
                  </a:lnTo>
                  <a:lnTo>
                    <a:pt x="1539633" y="838805"/>
                  </a:lnTo>
                  <a:lnTo>
                    <a:pt x="1521991" y="880992"/>
                  </a:lnTo>
                  <a:lnTo>
                    <a:pt x="1499277" y="919533"/>
                  </a:lnTo>
                  <a:lnTo>
                    <a:pt x="1471579" y="953529"/>
                  </a:lnTo>
                  <a:lnTo>
                    <a:pt x="1447098" y="975798"/>
                  </a:lnTo>
                  <a:lnTo>
                    <a:pt x="1420827" y="993564"/>
                  </a:lnTo>
                  <a:lnTo>
                    <a:pt x="1393099" y="1006637"/>
                  </a:lnTo>
                  <a:lnTo>
                    <a:pt x="1364249" y="1014826"/>
                  </a:lnTo>
                  <a:lnTo>
                    <a:pt x="1359950" y="1068323"/>
                  </a:lnTo>
                  <a:lnTo>
                    <a:pt x="1348234" y="1118068"/>
                  </a:lnTo>
                  <a:lnTo>
                    <a:pt x="1329896" y="1162999"/>
                  </a:lnTo>
                  <a:lnTo>
                    <a:pt x="1305730" y="1202057"/>
                  </a:lnTo>
                  <a:lnTo>
                    <a:pt x="1276531" y="1234182"/>
                  </a:lnTo>
                  <a:lnTo>
                    <a:pt x="1243093" y="1258315"/>
                  </a:lnTo>
                  <a:lnTo>
                    <a:pt x="1206211" y="1273395"/>
                  </a:lnTo>
                  <a:lnTo>
                    <a:pt x="1166679" y="1278363"/>
                  </a:lnTo>
                  <a:lnTo>
                    <a:pt x="1139763" y="1275550"/>
                  </a:lnTo>
                  <a:lnTo>
                    <a:pt x="1113509" y="1267799"/>
                  </a:lnTo>
                  <a:lnTo>
                    <a:pt x="1088284" y="1255254"/>
                  </a:lnTo>
                  <a:lnTo>
                    <a:pt x="1064455" y="1238060"/>
                  </a:lnTo>
                  <a:lnTo>
                    <a:pt x="1049010" y="1290145"/>
                  </a:lnTo>
                  <a:lnTo>
                    <a:pt x="1027624" y="1336346"/>
                  </a:lnTo>
                  <a:lnTo>
                    <a:pt x="1001102" y="1376077"/>
                  </a:lnTo>
                  <a:lnTo>
                    <a:pt x="970248" y="1408750"/>
                  </a:lnTo>
                  <a:lnTo>
                    <a:pt x="935869" y="1433779"/>
                  </a:lnTo>
                  <a:lnTo>
                    <a:pt x="898770" y="1450577"/>
                  </a:lnTo>
                  <a:lnTo>
                    <a:pt x="859757" y="1458559"/>
                  </a:lnTo>
                  <a:lnTo>
                    <a:pt x="819635" y="1457138"/>
                  </a:lnTo>
                  <a:lnTo>
                    <a:pt x="779210" y="1445726"/>
                  </a:lnTo>
                  <a:lnTo>
                    <a:pt x="742611" y="1425826"/>
                  </a:lnTo>
                  <a:lnTo>
                    <a:pt x="709295" y="1397906"/>
                  </a:lnTo>
                  <a:lnTo>
                    <a:pt x="679965" y="1362672"/>
                  </a:lnTo>
                  <a:lnTo>
                    <a:pt x="655319" y="1320830"/>
                  </a:lnTo>
                  <a:lnTo>
                    <a:pt x="617192" y="1346590"/>
                  </a:lnTo>
                  <a:lnTo>
                    <a:pt x="577591" y="1363252"/>
                  </a:lnTo>
                  <a:lnTo>
                    <a:pt x="537254" y="1371068"/>
                  </a:lnTo>
                  <a:lnTo>
                    <a:pt x="496921" y="1370287"/>
                  </a:lnTo>
                  <a:lnTo>
                    <a:pt x="457331" y="1361160"/>
                  </a:lnTo>
                  <a:lnTo>
                    <a:pt x="419222" y="1343938"/>
                  </a:lnTo>
                  <a:lnTo>
                    <a:pt x="383333" y="1318871"/>
                  </a:lnTo>
                  <a:lnTo>
                    <a:pt x="350405" y="1286210"/>
                  </a:lnTo>
                  <a:lnTo>
                    <a:pt x="321174" y="1246206"/>
                  </a:lnTo>
                  <a:lnTo>
                    <a:pt x="296382" y="1199108"/>
                  </a:lnTo>
                  <a:lnTo>
                    <a:pt x="295444" y="1196984"/>
                  </a:lnTo>
                  <a:lnTo>
                    <a:pt x="294522" y="1194847"/>
                  </a:lnTo>
                  <a:lnTo>
                    <a:pt x="293617" y="1192697"/>
                  </a:lnTo>
                  <a:lnTo>
                    <a:pt x="253999" y="1191800"/>
                  </a:lnTo>
                  <a:lnTo>
                    <a:pt x="217216" y="1177355"/>
                  </a:lnTo>
                  <a:lnTo>
                    <a:pt x="184830" y="1151032"/>
                  </a:lnTo>
                  <a:lnTo>
                    <a:pt x="158403" y="1114502"/>
                  </a:lnTo>
                  <a:lnTo>
                    <a:pt x="139500" y="1069434"/>
                  </a:lnTo>
                  <a:lnTo>
                    <a:pt x="129681" y="1017499"/>
                  </a:lnTo>
                  <a:lnTo>
                    <a:pt x="129437" y="973908"/>
                  </a:lnTo>
                  <a:lnTo>
                    <a:pt x="136069" y="931758"/>
                  </a:lnTo>
                  <a:lnTo>
                    <a:pt x="149225" y="892511"/>
                  </a:lnTo>
                  <a:lnTo>
                    <a:pt x="168547" y="857627"/>
                  </a:lnTo>
                  <a:lnTo>
                    <a:pt x="137434" y="824467"/>
                  </a:lnTo>
                  <a:lnTo>
                    <a:pt x="114588" y="782766"/>
                  </a:lnTo>
                  <a:lnTo>
                    <a:pt x="100510" y="735143"/>
                  </a:lnTo>
                  <a:lnTo>
                    <a:pt x="95703" y="684215"/>
                  </a:lnTo>
                  <a:lnTo>
                    <a:pt x="100668" y="632602"/>
                  </a:lnTo>
                  <a:lnTo>
                    <a:pt x="115907" y="582922"/>
                  </a:lnTo>
                  <a:lnTo>
                    <a:pt x="136835" y="545205"/>
                  </a:lnTo>
                  <a:lnTo>
                    <a:pt x="163266" y="515556"/>
                  </a:lnTo>
                  <a:lnTo>
                    <a:pt x="194001" y="495026"/>
                  </a:lnTo>
                  <a:lnTo>
                    <a:pt x="227842" y="484669"/>
                  </a:lnTo>
                  <a:lnTo>
                    <a:pt x="229077" y="480129"/>
                  </a:lnTo>
                  <a:close/>
                </a:path>
                <a:path w="1561464" h="1458595">
                  <a:moveTo>
                    <a:pt x="267644" y="615546"/>
                  </a:moveTo>
                  <a:lnTo>
                    <a:pt x="264460" y="631320"/>
                  </a:lnTo>
                  <a:lnTo>
                    <a:pt x="255775" y="644202"/>
                  </a:lnTo>
                  <a:lnTo>
                    <a:pt x="242893" y="652887"/>
                  </a:lnTo>
                  <a:lnTo>
                    <a:pt x="227119" y="656071"/>
                  </a:lnTo>
                  <a:lnTo>
                    <a:pt x="211345" y="652887"/>
                  </a:lnTo>
                  <a:lnTo>
                    <a:pt x="198463" y="644202"/>
                  </a:lnTo>
                  <a:lnTo>
                    <a:pt x="189778" y="631320"/>
                  </a:lnTo>
                  <a:lnTo>
                    <a:pt x="186594" y="615546"/>
                  </a:lnTo>
                  <a:lnTo>
                    <a:pt x="189778" y="599772"/>
                  </a:lnTo>
                  <a:lnTo>
                    <a:pt x="198463" y="586890"/>
                  </a:lnTo>
                  <a:lnTo>
                    <a:pt x="211345" y="578205"/>
                  </a:lnTo>
                  <a:lnTo>
                    <a:pt x="227119" y="575021"/>
                  </a:lnTo>
                  <a:lnTo>
                    <a:pt x="242893" y="578205"/>
                  </a:lnTo>
                  <a:lnTo>
                    <a:pt x="255775" y="586890"/>
                  </a:lnTo>
                  <a:lnTo>
                    <a:pt x="264460" y="599772"/>
                  </a:lnTo>
                  <a:lnTo>
                    <a:pt x="267644" y="615546"/>
                  </a:lnTo>
                  <a:close/>
                </a:path>
                <a:path w="1561464" h="1458595">
                  <a:moveTo>
                    <a:pt x="295277" y="613216"/>
                  </a:moveTo>
                  <a:lnTo>
                    <a:pt x="288908" y="644765"/>
                  </a:lnTo>
                  <a:lnTo>
                    <a:pt x="271538" y="670528"/>
                  </a:lnTo>
                  <a:lnTo>
                    <a:pt x="245775" y="687897"/>
                  </a:lnTo>
                  <a:lnTo>
                    <a:pt x="214227" y="694267"/>
                  </a:lnTo>
                  <a:lnTo>
                    <a:pt x="182678" y="687897"/>
                  </a:lnTo>
                  <a:lnTo>
                    <a:pt x="156915" y="670528"/>
                  </a:lnTo>
                  <a:lnTo>
                    <a:pt x="139545" y="644765"/>
                  </a:lnTo>
                  <a:lnTo>
                    <a:pt x="133176" y="613216"/>
                  </a:lnTo>
                  <a:lnTo>
                    <a:pt x="139545" y="581667"/>
                  </a:lnTo>
                  <a:lnTo>
                    <a:pt x="156915" y="555905"/>
                  </a:lnTo>
                  <a:lnTo>
                    <a:pt x="182678" y="538535"/>
                  </a:lnTo>
                  <a:lnTo>
                    <a:pt x="214227" y="532165"/>
                  </a:lnTo>
                  <a:lnTo>
                    <a:pt x="245775" y="538535"/>
                  </a:lnTo>
                  <a:lnTo>
                    <a:pt x="271538" y="555904"/>
                  </a:lnTo>
                  <a:lnTo>
                    <a:pt x="288908" y="581667"/>
                  </a:lnTo>
                  <a:lnTo>
                    <a:pt x="295277" y="613216"/>
                  </a:lnTo>
                  <a:close/>
                </a:path>
                <a:path w="1561464" h="1458595">
                  <a:moveTo>
                    <a:pt x="243152" y="596469"/>
                  </a:moveTo>
                  <a:lnTo>
                    <a:pt x="233597" y="643792"/>
                  </a:lnTo>
                  <a:lnTo>
                    <a:pt x="207543" y="682437"/>
                  </a:lnTo>
                  <a:lnTo>
                    <a:pt x="168898" y="708492"/>
                  </a:lnTo>
                  <a:lnTo>
                    <a:pt x="121576" y="718046"/>
                  </a:lnTo>
                  <a:lnTo>
                    <a:pt x="74253" y="708492"/>
                  </a:lnTo>
                  <a:lnTo>
                    <a:pt x="35608" y="682437"/>
                  </a:lnTo>
                  <a:lnTo>
                    <a:pt x="9554" y="643793"/>
                  </a:lnTo>
                  <a:lnTo>
                    <a:pt x="0" y="596470"/>
                  </a:lnTo>
                  <a:lnTo>
                    <a:pt x="9553" y="549147"/>
                  </a:lnTo>
                  <a:lnTo>
                    <a:pt x="35608" y="510502"/>
                  </a:lnTo>
                  <a:lnTo>
                    <a:pt x="74253" y="484448"/>
                  </a:lnTo>
                  <a:lnTo>
                    <a:pt x="121575" y="474894"/>
                  </a:lnTo>
                  <a:lnTo>
                    <a:pt x="168898" y="484448"/>
                  </a:lnTo>
                  <a:lnTo>
                    <a:pt x="207543" y="510502"/>
                  </a:lnTo>
                  <a:lnTo>
                    <a:pt x="233597" y="549147"/>
                  </a:lnTo>
                  <a:lnTo>
                    <a:pt x="243152" y="596469"/>
                  </a:lnTo>
                  <a:close/>
                </a:path>
                <a:path w="1561464" h="1458595">
                  <a:moveTo>
                    <a:pt x="255945" y="878864"/>
                  </a:moveTo>
                  <a:lnTo>
                    <a:pt x="233545" y="878912"/>
                  </a:lnTo>
                  <a:lnTo>
                    <a:pt x="211522" y="874364"/>
                  </a:lnTo>
                  <a:lnTo>
                    <a:pt x="190255" y="865336"/>
                  </a:lnTo>
                  <a:lnTo>
                    <a:pt x="170120" y="851948"/>
                  </a:lnTo>
                </a:path>
                <a:path w="1561464" h="1458595">
                  <a:moveTo>
                    <a:pt x="331670" y="1173416"/>
                  </a:moveTo>
                  <a:lnTo>
                    <a:pt x="322532" y="1177886"/>
                  </a:lnTo>
                  <a:lnTo>
                    <a:pt x="313208" y="1181529"/>
                  </a:lnTo>
                  <a:lnTo>
                    <a:pt x="303727" y="1184337"/>
                  </a:lnTo>
                  <a:lnTo>
                    <a:pt x="294119" y="1186298"/>
                  </a:lnTo>
                </a:path>
                <a:path w="1561464" h="1458595">
                  <a:moveTo>
                    <a:pt x="655237" y="1314950"/>
                  </a:moveTo>
                  <a:lnTo>
                    <a:pt x="648721" y="1300892"/>
                  </a:lnTo>
                  <a:lnTo>
                    <a:pt x="642770" y="1286391"/>
                  </a:lnTo>
                  <a:lnTo>
                    <a:pt x="637396" y="1271479"/>
                  </a:lnTo>
                  <a:lnTo>
                    <a:pt x="632611" y="1256188"/>
                  </a:lnTo>
                </a:path>
                <a:path w="1561464" h="1458595">
                  <a:moveTo>
                    <a:pt x="1073638" y="1168417"/>
                  </a:moveTo>
                  <a:lnTo>
                    <a:pt x="1072321" y="1184764"/>
                  </a:lnTo>
                  <a:lnTo>
                    <a:pt x="1070374" y="1200981"/>
                  </a:lnTo>
                  <a:lnTo>
                    <a:pt x="1067799" y="1217036"/>
                  </a:lnTo>
                  <a:lnTo>
                    <a:pt x="1064603" y="1232895"/>
                  </a:lnTo>
                </a:path>
              </a:pathLst>
            </a:custGeom>
            <a:ln w="9525">
              <a:solidFill>
                <a:srgbClr val="003399"/>
              </a:solidFill>
            </a:ln>
          </p:spPr>
          <p:txBody>
            <a:bodyPr wrap="square" lIns="0" tIns="0" rIns="0" bIns="0" rtlCol="0"/>
            <a:lstStyle/>
            <a:p/>
          </p:txBody>
        </p:sp>
        <p:pic>
          <p:nvPicPr>
            <p:cNvPr id="57" name="object 57"/>
            <p:cNvPicPr/>
            <p:nvPr/>
          </p:nvPicPr>
          <p:blipFill>
            <a:blip r:embed="rId10"/>
            <a:stretch>
              <a:fillRect/>
            </a:stretch>
          </p:blipFill>
          <p:spPr>
            <a:xfrm>
              <a:off x="2843849" y="3262794"/>
              <a:ext cx="119687" cy="250502"/>
            </a:xfrm>
            <a:prstGeom prst="rect">
              <a:avLst/>
            </a:prstGeom>
          </p:spPr>
        </p:pic>
        <p:sp>
          <p:nvSpPr>
            <p:cNvPr id="58" name="object 58"/>
            <p:cNvSpPr/>
            <p:nvPr/>
          </p:nvSpPr>
          <p:spPr>
            <a:xfrm>
              <a:off x="1824417" y="2571414"/>
              <a:ext cx="1284605" cy="530225"/>
            </a:xfrm>
            <a:custGeom>
              <a:rect l="l" t="t" r="r" b="b"/>
              <a:pathLst>
                <a:path w="1284605" h="530225">
                  <a:moveTo>
                    <a:pt x="1284030" y="439482"/>
                  </a:moveTo>
                  <a:lnTo>
                    <a:pt x="1274716" y="464855"/>
                  </a:lnTo>
                  <a:lnTo>
                    <a:pt x="1263354" y="488524"/>
                  </a:lnTo>
                  <a:lnTo>
                    <a:pt x="1250066" y="510263"/>
                  </a:lnTo>
                  <a:lnTo>
                    <a:pt x="1234977" y="529843"/>
                  </a:lnTo>
                </a:path>
                <a:path w="1284605" h="530225">
                  <a:moveTo>
                    <a:pt x="1166326" y="104202"/>
                  </a:moveTo>
                  <a:lnTo>
                    <a:pt x="1167542" y="114798"/>
                  </a:lnTo>
                  <a:lnTo>
                    <a:pt x="1168380" y="125455"/>
                  </a:lnTo>
                  <a:lnTo>
                    <a:pt x="1168838" y="136154"/>
                  </a:lnTo>
                  <a:lnTo>
                    <a:pt x="1168916" y="146877"/>
                  </a:lnTo>
                </a:path>
                <a:path w="1284605" h="530225">
                  <a:moveTo>
                    <a:pt x="853059" y="54423"/>
                  </a:moveTo>
                  <a:lnTo>
                    <a:pt x="858237" y="39921"/>
                  </a:lnTo>
                  <a:lnTo>
                    <a:pt x="864167" y="25980"/>
                  </a:lnTo>
                  <a:lnTo>
                    <a:pt x="870826" y="12655"/>
                  </a:lnTo>
                  <a:lnTo>
                    <a:pt x="878188" y="0"/>
                  </a:lnTo>
                </a:path>
                <a:path w="1284605" h="530225">
                  <a:moveTo>
                    <a:pt x="618024" y="80360"/>
                  </a:moveTo>
                  <a:lnTo>
                    <a:pt x="620256" y="68257"/>
                  </a:lnTo>
                  <a:lnTo>
                    <a:pt x="623034" y="56378"/>
                  </a:lnTo>
                  <a:lnTo>
                    <a:pt x="626350" y="44755"/>
                  </a:lnTo>
                  <a:lnTo>
                    <a:pt x="630195" y="33423"/>
                  </a:lnTo>
                </a:path>
                <a:path w="1284605" h="530225">
                  <a:moveTo>
                    <a:pt x="342196" y="96299"/>
                  </a:moveTo>
                  <a:lnTo>
                    <a:pt x="353955" y="106307"/>
                  </a:lnTo>
                  <a:lnTo>
                    <a:pt x="365236" y="117254"/>
                  </a:lnTo>
                  <a:lnTo>
                    <a:pt x="376007" y="129107"/>
                  </a:lnTo>
                  <a:lnTo>
                    <a:pt x="386237" y="141836"/>
                  </a:lnTo>
                </a:path>
                <a:path w="1284605" h="530225">
                  <a:moveTo>
                    <a:pt x="7685" y="454172"/>
                  </a:moveTo>
                  <a:lnTo>
                    <a:pt x="5241" y="442357"/>
                  </a:lnTo>
                  <a:lnTo>
                    <a:pt x="3144" y="430424"/>
                  </a:lnTo>
                  <a:lnTo>
                    <a:pt x="1396" y="418388"/>
                  </a:lnTo>
                  <a:lnTo>
                    <a:pt x="0" y="406263"/>
                  </a:lnTo>
                </a:path>
              </a:pathLst>
            </a:custGeom>
            <a:ln w="9525">
              <a:solidFill>
                <a:srgbClr val="003399"/>
              </a:solidFill>
            </a:ln>
          </p:spPr>
          <p:txBody>
            <a:bodyPr wrap="square" lIns="0" tIns="0" rIns="0" bIns="0" rtlCol="0"/>
            <a:lstStyle/>
            <a:p/>
          </p:txBody>
        </p:sp>
      </p:grpSp>
      <p:sp>
        <p:nvSpPr>
          <p:cNvPr id="59" name="object 59"/>
          <p:cNvSpPr txBox="1"/>
          <p:nvPr/>
        </p:nvSpPr>
        <p:spPr>
          <a:xfrm>
            <a:off x="1526381" y="2680970"/>
            <a:ext cx="1803400" cy="452120"/>
          </a:xfrm>
          <a:prstGeom prst="rect">
            <a:avLst/>
          </a:prstGeom>
        </p:spPr>
        <p:txBody>
          <a:bodyPr vert="horz" wrap="square" lIns="0" tIns="12700" rIns="0" bIns="0" rtlCol="0">
            <a:spAutoFit/>
          </a:bodyPr>
          <a:lstStyle/>
          <a:p>
            <a:pPr marL="12700">
              <a:lnSpc>
                <a:spcPct val="100000"/>
              </a:lnSpc>
              <a:spcBef>
                <a:spcPts val="100"/>
              </a:spcBef>
            </a:pPr>
            <a:r>
              <a:rPr sz="2800">
                <a:solidFill>
                  <a:srgbClr val="003399"/>
                </a:solidFill>
                <a:latin typeface="MS Gothic"/>
                <a:cs typeface="MS Gothic"/>
              </a:rPr>
              <a:t>供需</a:t>
            </a:r>
            <a:r>
              <a:rPr sz="2800" spc="-20">
                <a:solidFill>
                  <a:srgbClr val="003399"/>
                </a:solidFill>
                <a:latin typeface="Microsoft JhengHei"/>
                <a:cs typeface="Microsoft JhengHei"/>
              </a:rPr>
              <a:t>协调论</a:t>
            </a:r>
            <a:endParaRPr sz="2800">
              <a:latin typeface="Microsoft JhengHei"/>
              <a:cs typeface="Microsoft JhengHei"/>
            </a:endParaRPr>
          </a:p>
        </p:txBody>
      </p:sp>
      <p:sp>
        <p:nvSpPr>
          <p:cNvPr id="60" name="object 60"/>
          <p:cNvSpPr txBox="1"/>
          <p:nvPr/>
        </p:nvSpPr>
        <p:spPr>
          <a:xfrm>
            <a:off x="1526381" y="3041333"/>
            <a:ext cx="1803400" cy="812800"/>
          </a:xfrm>
          <a:prstGeom prst="rect">
            <a:avLst/>
          </a:prstGeom>
        </p:spPr>
        <p:txBody>
          <a:bodyPr vert="horz" wrap="square" lIns="0" tIns="79375" rIns="0" bIns="0" rtlCol="0">
            <a:spAutoFit/>
          </a:bodyPr>
          <a:lstStyle/>
          <a:p>
            <a:pPr marL="12700" marR="5080">
              <a:lnSpc>
                <a:spcPts val="2840"/>
              </a:lnSpc>
              <a:spcBef>
                <a:spcPts val="625"/>
              </a:spcBef>
            </a:pPr>
            <a:r>
              <a:rPr sz="2800" spc="-10">
                <a:solidFill>
                  <a:srgbClr val="003399"/>
                </a:solidFill>
                <a:latin typeface="Microsoft JhengHei"/>
                <a:cs typeface="Microsoft JhengHei"/>
              </a:rPr>
              <a:t>劳动分工论资源整合论</a:t>
            </a:r>
            <a:endParaRPr sz="2800">
              <a:latin typeface="Microsoft JhengHei"/>
              <a:cs typeface="Microsoft JhengHei"/>
            </a:endParaRPr>
          </a:p>
        </p:txBody>
      </p:sp>
      <p:grpSp>
        <p:nvGrpSpPr>
          <p:cNvPr id="61" name="object 61"/>
          <p:cNvGrpSpPr/>
          <p:nvPr/>
        </p:nvGrpSpPr>
        <p:grpSpPr>
          <a:xfrm>
            <a:off x="2992426" y="1911350"/>
            <a:ext cx="2880360" cy="1246505"/>
            <a:chOff x="2992426" y="1911350"/>
            <a:chExt cx="2880360" cy="1246505"/>
          </a:xfrm>
        </p:grpSpPr>
        <p:pic>
          <p:nvPicPr>
            <p:cNvPr id="62" name="object 62"/>
            <p:cNvPicPr/>
            <p:nvPr/>
          </p:nvPicPr>
          <p:blipFill>
            <a:blip r:embed="rId11"/>
            <a:stretch>
              <a:fillRect/>
            </a:stretch>
          </p:blipFill>
          <p:spPr>
            <a:xfrm>
              <a:off x="3924300" y="1916113"/>
              <a:ext cx="1943100" cy="936625"/>
            </a:xfrm>
            <a:prstGeom prst="rect">
              <a:avLst/>
            </a:prstGeom>
          </p:spPr>
        </p:pic>
        <p:sp>
          <p:nvSpPr>
            <p:cNvPr id="63" name="object 63"/>
            <p:cNvSpPr/>
            <p:nvPr/>
          </p:nvSpPr>
          <p:spPr>
            <a:xfrm>
              <a:off x="2997188" y="1916113"/>
              <a:ext cx="2870835" cy="1236980"/>
            </a:xfrm>
            <a:custGeom>
              <a:rect l="l" t="t" r="r" b="b"/>
              <a:pathLst>
                <a:path w="2870835" h="1236980">
                  <a:moveTo>
                    <a:pt x="927111" y="0"/>
                  </a:moveTo>
                  <a:lnTo>
                    <a:pt x="2870211" y="0"/>
                  </a:lnTo>
                  <a:lnTo>
                    <a:pt x="2870211" y="936625"/>
                  </a:lnTo>
                  <a:lnTo>
                    <a:pt x="927111" y="936625"/>
                  </a:lnTo>
                  <a:lnTo>
                    <a:pt x="927111" y="0"/>
                  </a:lnTo>
                  <a:close/>
                </a:path>
                <a:path w="2870835" h="1236980">
                  <a:moveTo>
                    <a:pt x="850922" y="114305"/>
                  </a:moveTo>
                  <a:lnTo>
                    <a:pt x="442948" y="114305"/>
                  </a:lnTo>
                  <a:lnTo>
                    <a:pt x="0" y="1236644"/>
                  </a:lnTo>
                </a:path>
              </a:pathLst>
            </a:custGeom>
            <a:ln w="9525">
              <a:solidFill>
                <a:srgbClr val="003399"/>
              </a:solidFill>
            </a:ln>
          </p:spPr>
          <p:txBody>
            <a:bodyPr wrap="square" lIns="0" tIns="0" rIns="0" bIns="0" rtlCol="0"/>
            <a:lstStyle/>
            <a:p/>
          </p:txBody>
        </p:sp>
      </p:grpSp>
      <p:sp>
        <p:nvSpPr>
          <p:cNvPr id="64" name="object 64"/>
          <p:cNvSpPr txBox="1"/>
          <p:nvPr/>
        </p:nvSpPr>
        <p:spPr>
          <a:xfrm>
            <a:off x="4003040" y="1912527"/>
            <a:ext cx="1616075" cy="665480"/>
          </a:xfrm>
          <a:prstGeom prst="rect">
            <a:avLst/>
          </a:prstGeom>
        </p:spPr>
        <p:txBody>
          <a:bodyPr vert="horz" wrap="square" lIns="0" tIns="12700" rIns="0" bIns="0" rtlCol="0">
            <a:spAutoFit/>
          </a:bodyPr>
          <a:lstStyle/>
          <a:p>
            <a:pPr marL="102235" indent="-89535">
              <a:lnSpc>
                <a:spcPct val="100000"/>
              </a:lnSpc>
              <a:spcBef>
                <a:spcPts val="100"/>
              </a:spcBef>
              <a:buSzPct val="92857"/>
              <a:buFont typeface="΢"/>
              <a:buChar char="•"/>
              <a:tabLst>
                <a:tab pos="102235"/>
              </a:tabLst>
            </a:pPr>
            <a:r>
              <a:rPr sz="1400" b="1" spc="-10">
                <a:solidFill>
                  <a:srgbClr val="003399"/>
                </a:solidFill>
                <a:latin typeface="Times New Roman"/>
                <a:cs typeface="Times New Roman"/>
              </a:rPr>
              <a:t>JIT/LP</a:t>
            </a:r>
            <a:endParaRPr sz="1400">
              <a:latin typeface="Times New Roman"/>
              <a:cs typeface="Times New Roman"/>
            </a:endParaRPr>
          </a:p>
          <a:p>
            <a:pPr marL="102235" indent="-89535">
              <a:lnSpc>
                <a:spcPct val="100000"/>
              </a:lnSpc>
              <a:buSzPct val="92857"/>
              <a:buFont typeface="΢"/>
              <a:buChar char="•"/>
              <a:tabLst>
                <a:tab pos="102235"/>
              </a:tabLst>
            </a:pPr>
            <a:r>
              <a:rPr sz="1400" b="1" spc="-10">
                <a:solidFill>
                  <a:srgbClr val="003399"/>
                </a:solidFill>
                <a:latin typeface="Times New Roman"/>
                <a:cs typeface="Times New Roman"/>
              </a:rPr>
              <a:t>MRPII/ERP/TOC</a:t>
            </a:r>
            <a:endParaRPr sz="1400">
              <a:latin typeface="Times New Roman"/>
              <a:cs typeface="Times New Roman"/>
            </a:endParaRPr>
          </a:p>
          <a:p>
            <a:pPr marL="102235" indent="-89535">
              <a:lnSpc>
                <a:spcPct val="100000"/>
              </a:lnSpc>
              <a:buSzPct val="92857"/>
              <a:buFont typeface="΢"/>
              <a:buChar char="•"/>
              <a:tabLst>
                <a:tab pos="102235"/>
              </a:tabLst>
            </a:pPr>
            <a:r>
              <a:rPr sz="1400" b="1" spc="-10">
                <a:solidFill>
                  <a:srgbClr val="003399"/>
                </a:solidFill>
                <a:latin typeface="Times New Roman"/>
                <a:cs typeface="Times New Roman"/>
              </a:rPr>
              <a:t>TQM</a:t>
            </a:r>
            <a:r>
              <a:rPr sz="1400" b="1">
                <a:solidFill>
                  <a:srgbClr val="003399"/>
                </a:solidFill>
                <a:latin typeface="微软雅黑"/>
                <a:cs typeface="微软雅黑"/>
              </a:rPr>
              <a:t>、</a:t>
            </a:r>
            <a:r>
              <a:rPr sz="1400" b="1" spc="-10">
                <a:solidFill>
                  <a:srgbClr val="003399"/>
                </a:solidFill>
                <a:latin typeface="Times New Roman"/>
                <a:cs typeface="Times New Roman"/>
              </a:rPr>
              <a:t>BPR</a:t>
            </a:r>
            <a:r>
              <a:rPr sz="1400" b="1">
                <a:solidFill>
                  <a:srgbClr val="003399"/>
                </a:solidFill>
                <a:latin typeface="微软雅黑"/>
                <a:cs typeface="微软雅黑"/>
              </a:rPr>
              <a:t>、</a:t>
            </a:r>
            <a:r>
              <a:rPr sz="1400" b="1" spc="-25">
                <a:solidFill>
                  <a:srgbClr val="003399"/>
                </a:solidFill>
                <a:latin typeface="Times New Roman"/>
                <a:cs typeface="Times New Roman"/>
              </a:rPr>
              <a:t>VMI</a:t>
            </a:r>
            <a:endParaRPr sz="1400">
              <a:latin typeface="Times New Roman"/>
              <a:cs typeface="Times New Roman"/>
            </a:endParaRPr>
          </a:p>
        </p:txBody>
      </p:sp>
      <p:sp>
        <p:nvSpPr>
          <p:cNvPr id="65" name="object 65"/>
          <p:cNvSpPr txBox="1"/>
          <p:nvPr/>
        </p:nvSpPr>
        <p:spPr>
          <a:xfrm>
            <a:off x="4003040" y="2552606"/>
            <a:ext cx="469900" cy="238760"/>
          </a:xfrm>
          <a:prstGeom prst="rect">
            <a:avLst/>
          </a:prstGeom>
        </p:spPr>
        <p:txBody>
          <a:bodyPr vert="horz" wrap="square" lIns="0" tIns="12700" rIns="0" bIns="0" rtlCol="0">
            <a:spAutoFit/>
          </a:bodyPr>
          <a:lstStyle/>
          <a:p>
            <a:pPr marL="102235" indent="-89535">
              <a:lnSpc>
                <a:spcPct val="100000"/>
              </a:lnSpc>
              <a:spcBef>
                <a:spcPts val="100"/>
              </a:spcBef>
              <a:buSzPct val="92857"/>
              <a:buFont typeface="΢"/>
              <a:buChar char="•"/>
              <a:tabLst>
                <a:tab pos="102235"/>
              </a:tabLst>
            </a:pPr>
            <a:r>
              <a:rPr sz="1400" b="1" spc="-25">
                <a:solidFill>
                  <a:srgbClr val="003399"/>
                </a:solidFill>
                <a:latin typeface="Times New Roman"/>
                <a:cs typeface="Times New Roman"/>
              </a:rPr>
              <a:t>……</a:t>
            </a:r>
            <a:endParaRPr sz="1400">
              <a:latin typeface="Times New Roman"/>
              <a:cs typeface="Times New Roman"/>
            </a:endParaRPr>
          </a:p>
        </p:txBody>
      </p:sp>
      <p:grpSp>
        <p:nvGrpSpPr>
          <p:cNvPr id="66" name="object 66"/>
          <p:cNvGrpSpPr/>
          <p:nvPr/>
        </p:nvGrpSpPr>
        <p:grpSpPr>
          <a:xfrm>
            <a:off x="2120296" y="4083046"/>
            <a:ext cx="1454785" cy="574675"/>
            <a:chOff x="2120296" y="4083046"/>
            <a:chExt cx="1454785" cy="574675"/>
          </a:xfrm>
        </p:grpSpPr>
        <p:pic>
          <p:nvPicPr>
            <p:cNvPr id="67" name="object 67"/>
            <p:cNvPicPr/>
            <p:nvPr/>
          </p:nvPicPr>
          <p:blipFill>
            <a:blip r:embed="rId12"/>
            <a:stretch>
              <a:fillRect/>
            </a:stretch>
          </p:blipFill>
          <p:spPr>
            <a:xfrm>
              <a:off x="2125059" y="4087809"/>
              <a:ext cx="1445235" cy="565154"/>
            </a:xfrm>
            <a:prstGeom prst="rect">
              <a:avLst/>
            </a:prstGeom>
          </p:spPr>
        </p:pic>
        <p:sp>
          <p:nvSpPr>
            <p:cNvPr id="68" name="object 68"/>
            <p:cNvSpPr/>
            <p:nvPr/>
          </p:nvSpPr>
          <p:spPr>
            <a:xfrm>
              <a:off x="2125059" y="4087809"/>
              <a:ext cx="1445260" cy="565150"/>
            </a:xfrm>
            <a:custGeom>
              <a:rect l="l" t="t" r="r" b="b"/>
              <a:pathLst>
                <a:path w="1445260" h="565150">
                  <a:moveTo>
                    <a:pt x="1445235" y="0"/>
                  </a:moveTo>
                  <a:lnTo>
                    <a:pt x="1109449" y="244021"/>
                  </a:lnTo>
                  <a:lnTo>
                    <a:pt x="1173267" y="259197"/>
                  </a:lnTo>
                  <a:lnTo>
                    <a:pt x="1228221" y="275961"/>
                  </a:lnTo>
                  <a:lnTo>
                    <a:pt x="1274209" y="294075"/>
                  </a:lnTo>
                  <a:lnTo>
                    <a:pt x="1311129" y="313300"/>
                  </a:lnTo>
                  <a:lnTo>
                    <a:pt x="1357354" y="354137"/>
                  </a:lnTo>
                  <a:lnTo>
                    <a:pt x="1366456" y="375274"/>
                  </a:lnTo>
                  <a:lnTo>
                    <a:pt x="1366080" y="396574"/>
                  </a:lnTo>
                  <a:lnTo>
                    <a:pt x="1336488" y="438714"/>
                  </a:lnTo>
                  <a:lnTo>
                    <a:pt x="1267762" y="478657"/>
                  </a:lnTo>
                  <a:lnTo>
                    <a:pt x="1218468" y="497213"/>
                  </a:lnTo>
                  <a:lnTo>
                    <a:pt x="1179728" y="508962"/>
                  </a:lnTo>
                  <a:lnTo>
                    <a:pt x="1138034" y="519623"/>
                  </a:lnTo>
                  <a:lnTo>
                    <a:pt x="1093675" y="529187"/>
                  </a:lnTo>
                  <a:lnTo>
                    <a:pt x="1046940" y="537645"/>
                  </a:lnTo>
                  <a:lnTo>
                    <a:pt x="998117" y="544987"/>
                  </a:lnTo>
                  <a:lnTo>
                    <a:pt x="947495" y="551207"/>
                  </a:lnTo>
                  <a:lnTo>
                    <a:pt x="895362" y="556295"/>
                  </a:lnTo>
                  <a:lnTo>
                    <a:pt x="842008" y="560242"/>
                  </a:lnTo>
                  <a:lnTo>
                    <a:pt x="787720" y="563040"/>
                  </a:lnTo>
                  <a:lnTo>
                    <a:pt x="732788" y="564680"/>
                  </a:lnTo>
                  <a:lnTo>
                    <a:pt x="677500" y="565154"/>
                  </a:lnTo>
                  <a:lnTo>
                    <a:pt x="622144" y="564453"/>
                  </a:lnTo>
                  <a:lnTo>
                    <a:pt x="567010" y="562569"/>
                  </a:lnTo>
                  <a:lnTo>
                    <a:pt x="512385" y="559492"/>
                  </a:lnTo>
                  <a:lnTo>
                    <a:pt x="458558" y="555214"/>
                  </a:lnTo>
                  <a:lnTo>
                    <a:pt x="405819" y="549727"/>
                  </a:lnTo>
                  <a:lnTo>
                    <a:pt x="354455" y="543022"/>
                  </a:lnTo>
                  <a:lnTo>
                    <a:pt x="304755" y="535090"/>
                  </a:lnTo>
                  <a:lnTo>
                    <a:pt x="257008" y="525922"/>
                  </a:lnTo>
                  <a:lnTo>
                    <a:pt x="193190" y="510745"/>
                  </a:lnTo>
                  <a:lnTo>
                    <a:pt x="138235" y="493981"/>
                  </a:lnTo>
                  <a:lnTo>
                    <a:pt x="92247" y="475868"/>
                  </a:lnTo>
                  <a:lnTo>
                    <a:pt x="55327" y="456643"/>
                  </a:lnTo>
                  <a:lnTo>
                    <a:pt x="9101" y="415806"/>
                  </a:lnTo>
                  <a:lnTo>
                    <a:pt x="0" y="394669"/>
                  </a:lnTo>
                  <a:lnTo>
                    <a:pt x="375" y="373369"/>
                  </a:lnTo>
                  <a:lnTo>
                    <a:pt x="29966" y="331229"/>
                  </a:lnTo>
                  <a:lnTo>
                    <a:pt x="98692" y="291285"/>
                  </a:lnTo>
                  <a:lnTo>
                    <a:pt x="147986" y="272730"/>
                  </a:lnTo>
                  <a:lnTo>
                    <a:pt x="223296" y="251562"/>
                  </a:lnTo>
                  <a:lnTo>
                    <a:pt x="264946" y="242369"/>
                  </a:lnTo>
                  <a:lnTo>
                    <a:pt x="308937" y="234130"/>
                  </a:lnTo>
                  <a:lnTo>
                    <a:pt x="355025" y="226866"/>
                  </a:lnTo>
                  <a:lnTo>
                    <a:pt x="402968" y="220596"/>
                  </a:lnTo>
                  <a:lnTo>
                    <a:pt x="452524" y="215341"/>
                  </a:lnTo>
                  <a:lnTo>
                    <a:pt x="503450" y="211120"/>
                  </a:lnTo>
                  <a:lnTo>
                    <a:pt x="555502" y="207955"/>
                  </a:lnTo>
                  <a:lnTo>
                    <a:pt x="608440" y="205864"/>
                  </a:lnTo>
                  <a:lnTo>
                    <a:pt x="662019" y="204868"/>
                  </a:lnTo>
                  <a:lnTo>
                    <a:pt x="715998" y="204987"/>
                  </a:lnTo>
                  <a:lnTo>
                    <a:pt x="770134" y="206242"/>
                  </a:lnTo>
                  <a:lnTo>
                    <a:pt x="824184" y="208652"/>
                  </a:lnTo>
                  <a:lnTo>
                    <a:pt x="877906" y="212237"/>
                  </a:lnTo>
                  <a:lnTo>
                    <a:pt x="1445235" y="0"/>
                  </a:lnTo>
                  <a:close/>
                </a:path>
              </a:pathLst>
            </a:custGeom>
            <a:ln w="9525">
              <a:solidFill>
                <a:srgbClr val="003399"/>
              </a:solidFill>
            </a:ln>
          </p:spPr>
          <p:txBody>
            <a:bodyPr wrap="square" lIns="0" tIns="0" rIns="0" bIns="0" rtlCol="0"/>
            <a:lstStyle/>
            <a:p/>
          </p:txBody>
        </p:sp>
      </p:grpSp>
      <p:sp>
        <p:nvSpPr>
          <p:cNvPr id="69" name="object 69"/>
          <p:cNvSpPr txBox="1"/>
          <p:nvPr/>
        </p:nvSpPr>
        <p:spPr>
          <a:xfrm>
            <a:off x="1906587" y="4343786"/>
            <a:ext cx="1803400" cy="452120"/>
          </a:xfrm>
          <a:prstGeom prst="rect">
            <a:avLst/>
          </a:prstGeom>
        </p:spPr>
        <p:txBody>
          <a:bodyPr vert="horz" wrap="square" lIns="0" tIns="12700" rIns="0" bIns="0" rtlCol="0">
            <a:spAutoFit/>
          </a:bodyPr>
          <a:lstStyle/>
          <a:p>
            <a:pPr marL="12700">
              <a:lnSpc>
                <a:spcPct val="100000"/>
              </a:lnSpc>
              <a:spcBef>
                <a:spcPts val="100"/>
              </a:spcBef>
            </a:pPr>
            <a:r>
              <a:rPr sz="2800" spc="-10">
                <a:solidFill>
                  <a:srgbClr val="003399"/>
                </a:solidFill>
                <a:latin typeface="Microsoft JhengHei"/>
                <a:cs typeface="Microsoft JhengHei"/>
              </a:rPr>
              <a:t>协调与合作</a:t>
            </a:r>
            <a:endParaRPr sz="2800">
              <a:latin typeface="Microsoft JhengHei"/>
              <a:cs typeface="Microsoft JhengHei"/>
            </a:endParaRPr>
          </a:p>
        </p:txBody>
      </p:sp>
      <p:grpSp>
        <p:nvGrpSpPr>
          <p:cNvPr id="70" name="object 70"/>
          <p:cNvGrpSpPr/>
          <p:nvPr/>
        </p:nvGrpSpPr>
        <p:grpSpPr>
          <a:xfrm>
            <a:off x="4417370" y="3924634"/>
            <a:ext cx="803910" cy="734060"/>
            <a:chOff x="4417370" y="3924634"/>
            <a:chExt cx="803910" cy="734060"/>
          </a:xfrm>
        </p:grpSpPr>
        <p:sp>
          <p:nvSpPr>
            <p:cNvPr id="71" name="object 71"/>
            <p:cNvSpPr/>
            <p:nvPr/>
          </p:nvSpPr>
          <p:spPr>
            <a:xfrm>
              <a:off x="4422127" y="3929405"/>
              <a:ext cx="794385" cy="724535"/>
            </a:xfrm>
            <a:custGeom>
              <a:rect l="l" t="t" r="r" b="b"/>
              <a:pathLst>
                <a:path w="794385" h="724535">
                  <a:moveTo>
                    <a:pt x="185674" y="15328"/>
                  </a:moveTo>
                  <a:lnTo>
                    <a:pt x="163410" y="0"/>
                  </a:lnTo>
                  <a:lnTo>
                    <a:pt x="0" y="237312"/>
                  </a:lnTo>
                  <a:lnTo>
                    <a:pt x="22263" y="252641"/>
                  </a:lnTo>
                  <a:lnTo>
                    <a:pt x="185674" y="15328"/>
                  </a:lnTo>
                  <a:close/>
                </a:path>
                <a:path w="794385" h="724535">
                  <a:moveTo>
                    <a:pt x="252488" y="61328"/>
                  </a:moveTo>
                  <a:lnTo>
                    <a:pt x="207949" y="30670"/>
                  </a:lnTo>
                  <a:lnTo>
                    <a:pt x="44538" y="267970"/>
                  </a:lnTo>
                  <a:lnTo>
                    <a:pt x="89077" y="298640"/>
                  </a:lnTo>
                  <a:lnTo>
                    <a:pt x="252488" y="61328"/>
                  </a:lnTo>
                  <a:close/>
                </a:path>
                <a:path w="794385" h="724535">
                  <a:moveTo>
                    <a:pt x="794296" y="609333"/>
                  </a:moveTo>
                  <a:lnTo>
                    <a:pt x="779551" y="249351"/>
                  </a:lnTo>
                  <a:lnTo>
                    <a:pt x="697852" y="368007"/>
                  </a:lnTo>
                  <a:lnTo>
                    <a:pt x="274751" y="76669"/>
                  </a:lnTo>
                  <a:lnTo>
                    <a:pt x="111340" y="313982"/>
                  </a:lnTo>
                  <a:lnTo>
                    <a:pt x="534441" y="605320"/>
                  </a:lnTo>
                  <a:lnTo>
                    <a:pt x="452729" y="723976"/>
                  </a:lnTo>
                  <a:lnTo>
                    <a:pt x="794296" y="609333"/>
                  </a:lnTo>
                  <a:close/>
                </a:path>
              </a:pathLst>
            </a:custGeom>
            <a:solidFill>
              <a:srgbClr val="FF00FF"/>
            </a:solidFill>
          </p:spPr>
          <p:txBody>
            <a:bodyPr wrap="square" lIns="0" tIns="0" rIns="0" bIns="0" rtlCol="0"/>
            <a:lstStyle/>
            <a:p/>
          </p:txBody>
        </p:sp>
        <p:sp>
          <p:nvSpPr>
            <p:cNvPr id="72" name="object 72"/>
            <p:cNvSpPr/>
            <p:nvPr/>
          </p:nvSpPr>
          <p:spPr>
            <a:xfrm>
              <a:off x="4422133" y="3929397"/>
              <a:ext cx="794385" cy="724535"/>
            </a:xfrm>
            <a:custGeom>
              <a:rect l="l" t="t" r="r" b="b"/>
              <a:pathLst>
                <a:path w="794385" h="724535">
                  <a:moveTo>
                    <a:pt x="779555" y="249357"/>
                  </a:moveTo>
                  <a:lnTo>
                    <a:pt x="697850" y="368012"/>
                  </a:lnTo>
                  <a:lnTo>
                    <a:pt x="274752" y="76669"/>
                  </a:lnTo>
                  <a:lnTo>
                    <a:pt x="111341" y="313979"/>
                  </a:lnTo>
                  <a:lnTo>
                    <a:pt x="534439" y="605323"/>
                  </a:lnTo>
                  <a:lnTo>
                    <a:pt x="452733" y="723978"/>
                  </a:lnTo>
                  <a:lnTo>
                    <a:pt x="794290" y="609339"/>
                  </a:lnTo>
                  <a:lnTo>
                    <a:pt x="779555" y="249357"/>
                  </a:lnTo>
                  <a:close/>
                </a:path>
                <a:path w="794385" h="724535">
                  <a:moveTo>
                    <a:pt x="207947" y="30667"/>
                  </a:moveTo>
                  <a:lnTo>
                    <a:pt x="44536" y="267978"/>
                  </a:lnTo>
                  <a:lnTo>
                    <a:pt x="89073" y="298645"/>
                  </a:lnTo>
                  <a:lnTo>
                    <a:pt x="252484" y="61335"/>
                  </a:lnTo>
                  <a:lnTo>
                    <a:pt x="207947" y="30667"/>
                  </a:lnTo>
                  <a:close/>
                </a:path>
                <a:path w="794385" h="724535">
                  <a:moveTo>
                    <a:pt x="163411" y="0"/>
                  </a:moveTo>
                  <a:lnTo>
                    <a:pt x="0" y="237310"/>
                  </a:lnTo>
                  <a:lnTo>
                    <a:pt x="22268" y="252644"/>
                  </a:lnTo>
                  <a:lnTo>
                    <a:pt x="185679" y="15333"/>
                  </a:lnTo>
                  <a:lnTo>
                    <a:pt x="163411" y="0"/>
                  </a:lnTo>
                  <a:close/>
                </a:path>
              </a:pathLst>
            </a:custGeom>
            <a:ln w="9525">
              <a:solidFill>
                <a:srgbClr val="000000"/>
              </a:solidFill>
            </a:ln>
          </p:spPr>
          <p:txBody>
            <a:bodyPr wrap="square" lIns="0" tIns="0" rIns="0" bIns="0" rtlCol="0"/>
            <a:lstStyle/>
            <a:p/>
          </p:txBody>
        </p:sp>
      </p:gr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56788" rIns="0" bIns="0" rtlCol="0">
            <a:spAutoFit/>
          </a:bodyPr>
          <a:lstStyle/>
          <a:p>
            <a:pPr marL="377190">
              <a:lnSpc>
                <a:spcPct val="100000"/>
              </a:lnSpc>
              <a:spcBef>
                <a:spcPts val="100"/>
              </a:spcBef>
            </a:pPr>
            <a:r>
              <a:rPr/>
              <a:t>二、为什么要重视</a:t>
            </a:r>
            <a:r>
              <a:rPr spc="-20">
                <a:latin typeface="Calibri"/>
                <a:cs typeface="Calibri"/>
              </a:rPr>
              <a:t>SCM</a:t>
            </a:r>
            <a:r>
              <a:rPr spc="-20">
                <a:latin typeface="MS Gothic"/>
                <a:cs typeface="MS Gothic"/>
              </a:rPr>
              <a:t>？</a:t>
            </a:r>
          </a:p>
        </p:txBody>
      </p:sp>
      <p:sp>
        <p:nvSpPr>
          <p:cNvPr id="3" name="object 3"/>
          <p:cNvSpPr txBox="1"/>
          <p:nvPr/>
        </p:nvSpPr>
        <p:spPr>
          <a:xfrm>
            <a:off x="507365" y="1395274"/>
            <a:ext cx="7124700" cy="1703705"/>
          </a:xfrm>
          <a:prstGeom prst="rect">
            <a:avLst/>
          </a:prstGeom>
        </p:spPr>
        <p:txBody>
          <a:bodyPr vert="horz" wrap="square" lIns="0" tIns="90170" rIns="0" bIns="0" rtlCol="0">
            <a:spAutoFit/>
          </a:bodyPr>
          <a:lstStyle/>
          <a:p>
            <a:pPr marL="354965" indent="-342265">
              <a:lnSpc>
                <a:spcPct val="100000"/>
              </a:lnSpc>
              <a:spcBef>
                <a:spcPts val="710"/>
              </a:spcBef>
              <a:buSzPct val="101785"/>
              <a:buFont typeface="Arial"/>
              <a:buChar char="•"/>
              <a:tabLst>
                <a:tab pos="354965"/>
                <a:tab pos="355600"/>
              </a:tabLst>
            </a:pPr>
            <a:r>
              <a:rPr sz="2800">
                <a:latin typeface="宋体"/>
                <a:cs typeface="宋体"/>
              </a:rPr>
              <a:t>（一）</a:t>
            </a:r>
            <a:r>
              <a:rPr sz="2800" spc="-5">
                <a:latin typeface="宋体"/>
                <a:cs typeface="宋体"/>
              </a:rPr>
              <a:t>二十一世纪市场竞争的主要特点</a:t>
            </a:r>
            <a:endParaRPr sz="2800">
              <a:latin typeface="宋体"/>
              <a:cs typeface="宋体"/>
            </a:endParaRPr>
          </a:p>
          <a:p>
            <a:pPr marL="354965" indent="-342265">
              <a:lnSpc>
                <a:spcPct val="100000"/>
              </a:lnSpc>
              <a:spcBef>
                <a:spcPts val="670"/>
              </a:spcBef>
              <a:buSzPct val="101785"/>
              <a:buFont typeface="Arial"/>
              <a:buChar char="•"/>
              <a:tabLst>
                <a:tab pos="354965"/>
                <a:tab pos="355600"/>
              </a:tabLst>
            </a:pPr>
            <a:r>
              <a:rPr sz="2800">
                <a:latin typeface="宋体"/>
                <a:cs typeface="宋体"/>
              </a:rPr>
              <a:t>（二）</a:t>
            </a:r>
            <a:r>
              <a:rPr sz="2800" spc="-5">
                <a:latin typeface="宋体"/>
                <a:cs typeface="宋体"/>
              </a:rPr>
              <a:t>传统的管理模式不能适应时代的发展</a:t>
            </a:r>
            <a:endParaRPr sz="2800">
              <a:latin typeface="宋体"/>
              <a:cs typeface="宋体"/>
            </a:endParaRPr>
          </a:p>
          <a:p>
            <a:pPr marL="354965" indent="-342265">
              <a:lnSpc>
                <a:spcPct val="100000"/>
              </a:lnSpc>
              <a:spcBef>
                <a:spcPts val="890"/>
              </a:spcBef>
              <a:buSzPct val="101785"/>
              <a:buFont typeface="Arial"/>
              <a:buChar char="•"/>
              <a:tabLst>
                <a:tab pos="354965"/>
                <a:tab pos="355600"/>
              </a:tabLst>
            </a:pPr>
            <a:r>
              <a:rPr sz="2800">
                <a:latin typeface="宋体"/>
                <a:cs typeface="宋体"/>
              </a:rPr>
              <a:t>（三）</a:t>
            </a:r>
            <a:r>
              <a:rPr sz="3600" spc="-10">
                <a:latin typeface="宋体"/>
                <a:cs typeface="宋体"/>
              </a:rPr>
              <a:t>供应链管理的作用</a:t>
            </a:r>
            <a:endParaRPr sz="3600">
              <a:latin typeface="宋体"/>
              <a:cs typeface="宋体"/>
            </a:endParaRPr>
          </a:p>
        </p:txBody>
      </p:sp>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64490" y="116859"/>
            <a:ext cx="7422515" cy="574040"/>
          </a:xfrm>
          <a:prstGeom prst="rect">
            <a:avLst/>
          </a:prstGeom>
        </p:spPr>
        <p:txBody>
          <a:bodyPr vert="horz" wrap="square" lIns="0" tIns="12700" rIns="0" bIns="0" rtlCol="0">
            <a:spAutoFit/>
          </a:bodyPr>
          <a:lstStyle/>
          <a:p>
            <a:pPr marL="12700">
              <a:lnSpc>
                <a:spcPct val="100000"/>
              </a:lnSpc>
              <a:spcBef>
                <a:spcPts val="100"/>
              </a:spcBef>
            </a:pPr>
            <a:r>
              <a:rPr sz="2400"/>
              <a:t>（一）</a:t>
            </a:r>
            <a:r>
              <a:rPr sz="2400">
                <a:latin typeface="Calibri"/>
                <a:cs typeface="Calibri"/>
              </a:rPr>
              <a:t>.</a:t>
            </a:r>
            <a:r>
              <a:rPr sz="3600" spc="-5"/>
              <a:t>二十一世纪市场竞争的主要特点</a:t>
            </a:r>
            <a:endParaRPr sz="3600">
              <a:latin typeface="Calibri"/>
              <a:cs typeface="Calibri"/>
            </a:endParaRPr>
          </a:p>
        </p:txBody>
      </p:sp>
      <p:sp>
        <p:nvSpPr>
          <p:cNvPr id="3" name="object 3"/>
          <p:cNvSpPr txBox="1"/>
          <p:nvPr/>
        </p:nvSpPr>
        <p:spPr>
          <a:xfrm>
            <a:off x="507365" y="1388671"/>
            <a:ext cx="8305800" cy="4999355"/>
          </a:xfrm>
          <a:prstGeom prst="rect">
            <a:avLst/>
          </a:prstGeom>
        </p:spPr>
        <p:txBody>
          <a:bodyPr vert="horz" wrap="square" lIns="0" tIns="12700" rIns="0" bIns="0" rtlCol="0">
            <a:spAutoFit/>
          </a:bodyPr>
          <a:lstStyle/>
          <a:p>
            <a:pPr marL="354965" indent="-342265">
              <a:lnSpc>
                <a:spcPts val="2975"/>
              </a:lnSpc>
              <a:spcBef>
                <a:spcPts val="100"/>
              </a:spcBef>
              <a:buSzPct val="102000"/>
              <a:buFont typeface="Arial"/>
              <a:buChar char="•"/>
              <a:tabLst>
                <a:tab pos="354965"/>
                <a:tab pos="355600"/>
              </a:tabLst>
            </a:pPr>
            <a:r>
              <a:rPr sz="2500" b="1">
                <a:latin typeface="微软雅黑"/>
                <a:cs typeface="微软雅黑"/>
              </a:rPr>
              <a:t>全球性竞争</a:t>
            </a:r>
            <a:r>
              <a:rPr sz="2500" b="1" spc="-5">
                <a:latin typeface="Calibri"/>
                <a:cs typeface="Calibri"/>
              </a:rPr>
              <a:t>——</a:t>
            </a:r>
            <a:r>
              <a:rPr sz="2500" b="1" spc="-25">
                <a:latin typeface="微软雅黑"/>
                <a:cs typeface="微软雅黑"/>
              </a:rPr>
              <a:t>进入第三代全球化挑战</a:t>
            </a:r>
            <a:endParaRPr sz="2500">
              <a:latin typeface="微软雅黑"/>
              <a:cs typeface="微软雅黑"/>
            </a:endParaRPr>
          </a:p>
          <a:p>
            <a:pPr marL="755015" lvl="1" indent="-285115">
              <a:lnSpc>
                <a:spcPts val="2525"/>
              </a:lnSpc>
              <a:buSzPct val="102380"/>
              <a:buFont typeface="Arial"/>
              <a:buChar char="–"/>
              <a:tabLst>
                <a:tab pos="755015"/>
                <a:tab pos="755650"/>
              </a:tabLst>
            </a:pPr>
            <a:r>
              <a:rPr sz="2100" b="1">
                <a:latin typeface="微软雅黑"/>
                <a:cs typeface="微软雅黑"/>
              </a:rPr>
              <a:t>第一代全球化</a:t>
            </a:r>
            <a:r>
              <a:rPr sz="2100" b="1" spc="-10">
                <a:latin typeface="Calibri"/>
                <a:cs typeface="Calibri"/>
              </a:rPr>
              <a:t>:1800</a:t>
            </a:r>
            <a:r>
              <a:rPr sz="2100" b="1">
                <a:latin typeface="微软雅黑"/>
                <a:cs typeface="微软雅黑"/>
              </a:rPr>
              <a:t>年以前</a:t>
            </a:r>
            <a:r>
              <a:rPr sz="2100" b="1">
                <a:latin typeface="Calibri"/>
                <a:cs typeface="Calibri"/>
              </a:rPr>
              <a:t>,</a:t>
            </a:r>
            <a:r>
              <a:rPr sz="2100" b="1" spc="-10">
                <a:latin typeface="微软雅黑"/>
                <a:cs typeface="微软雅黑"/>
              </a:rPr>
              <a:t>绕行地球一周</a:t>
            </a:r>
            <a:endParaRPr sz="2100">
              <a:latin typeface="微软雅黑"/>
              <a:cs typeface="微软雅黑"/>
            </a:endParaRPr>
          </a:p>
          <a:p>
            <a:pPr marL="755015" marR="46355" lvl="1" indent="-285115">
              <a:lnSpc>
                <a:spcPct val="79700"/>
              </a:lnSpc>
              <a:spcBef>
                <a:spcPts val="490"/>
              </a:spcBef>
              <a:buSzPct val="102380"/>
              <a:buFont typeface="Arial"/>
              <a:buChar char="–"/>
              <a:tabLst>
                <a:tab pos="755015"/>
                <a:tab pos="755650"/>
              </a:tabLst>
            </a:pPr>
            <a:r>
              <a:rPr sz="2100" b="1">
                <a:latin typeface="微软雅黑"/>
                <a:cs typeface="微软雅黑"/>
              </a:rPr>
              <a:t>第二代全球化</a:t>
            </a:r>
            <a:r>
              <a:rPr sz="2100" b="1" spc="-10">
                <a:latin typeface="Calibri"/>
                <a:cs typeface="Calibri"/>
              </a:rPr>
              <a:t>:1800</a:t>
            </a:r>
            <a:r>
              <a:rPr sz="2100" b="1">
                <a:latin typeface="微软雅黑"/>
                <a:cs typeface="微软雅黑"/>
              </a:rPr>
              <a:t>年</a:t>
            </a:r>
            <a:r>
              <a:rPr sz="2100" b="1" spc="-10">
                <a:latin typeface="Calibri"/>
                <a:cs typeface="Calibri"/>
              </a:rPr>
              <a:t>-2000</a:t>
            </a:r>
            <a:r>
              <a:rPr sz="2100" b="1">
                <a:latin typeface="微软雅黑"/>
                <a:cs typeface="微软雅黑"/>
              </a:rPr>
              <a:t>年</a:t>
            </a:r>
            <a:r>
              <a:rPr sz="2100" b="1">
                <a:latin typeface="Calibri"/>
                <a:cs typeface="Calibri"/>
              </a:rPr>
              <a:t>,</a:t>
            </a:r>
            <a:r>
              <a:rPr sz="2100" b="1" spc="-20">
                <a:latin typeface="微软雅黑"/>
                <a:cs typeface="微软雅黑"/>
              </a:rPr>
              <a:t>运输和通讯成本大幅下降</a:t>
            </a:r>
            <a:r>
              <a:rPr sz="2100" b="1">
                <a:latin typeface="Calibri"/>
                <a:cs typeface="Calibri"/>
              </a:rPr>
              <a:t>,</a:t>
            </a:r>
            <a:r>
              <a:rPr sz="2100" b="1" spc="-15">
                <a:latin typeface="微软雅黑"/>
                <a:cs typeface="微软雅黑"/>
              </a:rPr>
              <a:t>促进了全</a:t>
            </a:r>
            <a:r>
              <a:rPr sz="2100" b="1" spc="-25">
                <a:latin typeface="微软雅黑"/>
                <a:cs typeface="微软雅黑"/>
              </a:rPr>
              <a:t>球经济的发展</a:t>
            </a:r>
            <a:r>
              <a:rPr sz="2100" b="1" spc="-50">
                <a:latin typeface="Calibri"/>
                <a:cs typeface="Calibri"/>
              </a:rPr>
              <a:t>.</a:t>
            </a:r>
            <a:endParaRPr sz="2100">
              <a:latin typeface="Calibri"/>
              <a:cs typeface="Calibri"/>
            </a:endParaRPr>
          </a:p>
          <a:p>
            <a:pPr marL="755015" marR="134620" lvl="1" indent="-285115">
              <a:lnSpc>
                <a:spcPct val="79700"/>
              </a:lnSpc>
              <a:spcBef>
                <a:spcPts val="475"/>
              </a:spcBef>
              <a:buSzPct val="102380"/>
              <a:buFont typeface="Arial"/>
              <a:buChar char="–"/>
              <a:tabLst>
                <a:tab pos="755015"/>
                <a:tab pos="755650"/>
              </a:tabLst>
            </a:pPr>
            <a:r>
              <a:rPr sz="2100" b="1">
                <a:latin typeface="微软雅黑"/>
                <a:cs typeface="微软雅黑"/>
              </a:rPr>
              <a:t>第三代全球化</a:t>
            </a:r>
            <a:r>
              <a:rPr sz="2100" b="1">
                <a:latin typeface="Calibri"/>
                <a:cs typeface="Calibri"/>
              </a:rPr>
              <a:t>:</a:t>
            </a:r>
            <a:r>
              <a:rPr sz="2100" b="1">
                <a:latin typeface="微软雅黑"/>
                <a:cs typeface="微软雅黑"/>
              </a:rPr>
              <a:t>世界是平的</a:t>
            </a:r>
            <a:r>
              <a:rPr sz="2100" b="1">
                <a:latin typeface="Calibri"/>
                <a:cs typeface="Calibri"/>
              </a:rPr>
              <a:t>!</a:t>
            </a:r>
            <a:r>
              <a:rPr sz="2100" b="1">
                <a:latin typeface="微软雅黑"/>
                <a:cs typeface="微软雅黑"/>
              </a:rPr>
              <a:t>汤马斯</a:t>
            </a:r>
            <a:r>
              <a:rPr sz="2100" b="1">
                <a:latin typeface="Calibri"/>
                <a:cs typeface="Calibri"/>
              </a:rPr>
              <a:t>.</a:t>
            </a:r>
            <a:r>
              <a:rPr sz="2100" b="1" spc="-35">
                <a:latin typeface="微软雅黑"/>
                <a:cs typeface="微软雅黑"/>
              </a:rPr>
              <a:t>佛里曼形容的地球从“小尺寸</a:t>
            </a:r>
            <a:r>
              <a:rPr sz="2100" b="1" spc="-50">
                <a:latin typeface="微软雅黑"/>
                <a:cs typeface="微软雅黑"/>
              </a:rPr>
              <a:t> </a:t>
            </a:r>
            <a:r>
              <a:rPr sz="2100" b="1" spc="-25">
                <a:latin typeface="微软雅黑"/>
                <a:cs typeface="微软雅黑"/>
              </a:rPr>
              <a:t>”变为“迷你尺寸”</a:t>
            </a:r>
            <a:r>
              <a:rPr sz="2100" b="1" spc="-25">
                <a:latin typeface="Calibri"/>
                <a:cs typeface="Calibri"/>
              </a:rPr>
              <a:t>.</a:t>
            </a:r>
            <a:endParaRPr sz="2100">
              <a:latin typeface="Calibri"/>
              <a:cs typeface="Calibri"/>
            </a:endParaRPr>
          </a:p>
          <a:p>
            <a:pPr lvl="1">
              <a:lnSpc>
                <a:spcPct val="100000"/>
              </a:lnSpc>
              <a:spcBef>
                <a:spcPts val="15"/>
              </a:spcBef>
              <a:buFont typeface="Arial"/>
              <a:buChar char="–"/>
            </a:pPr>
            <a:endParaRPr sz="2700">
              <a:latin typeface="Calibri"/>
              <a:cs typeface="Calibri"/>
            </a:endParaRPr>
          </a:p>
          <a:p>
            <a:pPr marL="354965" marR="5080" indent="-342265">
              <a:lnSpc>
                <a:spcPts val="2800"/>
              </a:lnSpc>
              <a:buSzPct val="101851"/>
              <a:buFont typeface="Arial"/>
              <a:buChar char="•"/>
              <a:tabLst>
                <a:tab pos="354965"/>
                <a:tab pos="355600"/>
              </a:tabLst>
            </a:pPr>
            <a:r>
              <a:rPr sz="2700" b="1" spc="-30">
                <a:latin typeface="微软雅黑"/>
                <a:cs typeface="微软雅黑"/>
              </a:rPr>
              <a:t>满足客户需求的时间性要求越来越高</a:t>
            </a:r>
            <a:r>
              <a:rPr sz="2700" b="1">
                <a:latin typeface="Calibri"/>
                <a:cs typeface="Calibri"/>
              </a:rPr>
              <a:t>,</a:t>
            </a:r>
            <a:r>
              <a:rPr sz="2700" b="1" spc="-25">
                <a:latin typeface="微软雅黑"/>
                <a:cs typeface="微软雅黑"/>
              </a:rPr>
              <a:t>产品寿命周期大</a:t>
            </a:r>
            <a:r>
              <a:rPr sz="2700" b="1" spc="-20">
                <a:latin typeface="微软雅黑"/>
                <a:cs typeface="微软雅黑"/>
              </a:rPr>
              <a:t>大缩短</a:t>
            </a:r>
            <a:endParaRPr sz="2700">
              <a:latin typeface="微软雅黑"/>
              <a:cs typeface="微软雅黑"/>
            </a:endParaRPr>
          </a:p>
          <a:p>
            <a:pPr marL="354965" indent="-342265">
              <a:lnSpc>
                <a:spcPct val="100000"/>
              </a:lnSpc>
              <a:spcBef>
                <a:spcPts val="305"/>
              </a:spcBef>
              <a:buSzPct val="101851"/>
              <a:buFont typeface="Arial"/>
              <a:buChar char="•"/>
              <a:tabLst>
                <a:tab pos="354965"/>
                <a:tab pos="355600"/>
              </a:tabLst>
            </a:pPr>
            <a:r>
              <a:rPr sz="2700" b="1" spc="-35">
                <a:latin typeface="微软雅黑"/>
                <a:cs typeface="微软雅黑"/>
              </a:rPr>
              <a:t>消费者的个性化需求越来越强</a:t>
            </a:r>
            <a:endParaRPr sz="2700">
              <a:latin typeface="微软雅黑"/>
              <a:cs typeface="微软雅黑"/>
            </a:endParaRPr>
          </a:p>
          <a:p>
            <a:pPr marL="755650" lvl="1" indent="-285750">
              <a:lnSpc>
                <a:spcPct val="100000"/>
              </a:lnSpc>
              <a:spcBef>
                <a:spcPts val="195"/>
              </a:spcBef>
              <a:buSzPct val="102173"/>
              <a:buFont typeface="Arial"/>
              <a:buChar char="–"/>
              <a:tabLst>
                <a:tab pos="755650"/>
              </a:tabLst>
            </a:pPr>
            <a:r>
              <a:rPr sz="2300" b="1" spc="-20">
                <a:latin typeface="微软雅黑"/>
                <a:cs typeface="微软雅黑"/>
              </a:rPr>
              <a:t>个性化</a:t>
            </a:r>
            <a:endParaRPr sz="2300">
              <a:latin typeface="微软雅黑"/>
              <a:cs typeface="微软雅黑"/>
            </a:endParaRPr>
          </a:p>
          <a:p>
            <a:pPr marL="755650" lvl="1" indent="-285750">
              <a:lnSpc>
                <a:spcPct val="100000"/>
              </a:lnSpc>
              <a:spcBef>
                <a:spcPts val="215"/>
              </a:spcBef>
              <a:buSzPct val="102173"/>
              <a:buFont typeface="Arial"/>
              <a:buChar char="–"/>
              <a:tabLst>
                <a:tab pos="755650"/>
              </a:tabLst>
            </a:pPr>
            <a:r>
              <a:rPr sz="2300" b="1" spc="-20">
                <a:latin typeface="微软雅黑"/>
                <a:cs typeface="微软雅黑"/>
              </a:rPr>
              <a:t>平民化</a:t>
            </a:r>
            <a:endParaRPr sz="2300">
              <a:latin typeface="微软雅黑"/>
              <a:cs typeface="微软雅黑"/>
            </a:endParaRPr>
          </a:p>
          <a:p>
            <a:pPr marL="755650" lvl="1" indent="-285750">
              <a:lnSpc>
                <a:spcPct val="100000"/>
              </a:lnSpc>
              <a:spcBef>
                <a:spcPts val="215"/>
              </a:spcBef>
              <a:buSzPct val="102173"/>
              <a:buFont typeface="Arial"/>
              <a:buChar char="–"/>
              <a:tabLst>
                <a:tab pos="755650"/>
              </a:tabLst>
            </a:pPr>
            <a:r>
              <a:rPr sz="2300" b="1" spc="-20">
                <a:latin typeface="微软雅黑"/>
                <a:cs typeface="微软雅黑"/>
              </a:rPr>
              <a:t>及时化</a:t>
            </a:r>
            <a:endParaRPr sz="2300">
              <a:latin typeface="微软雅黑"/>
              <a:cs typeface="微软雅黑"/>
            </a:endParaRPr>
          </a:p>
          <a:p>
            <a:pPr marL="755650" lvl="1" indent="-285750">
              <a:lnSpc>
                <a:spcPct val="100000"/>
              </a:lnSpc>
              <a:spcBef>
                <a:spcPts val="215"/>
              </a:spcBef>
              <a:buSzPct val="102173"/>
              <a:buFont typeface="Arial"/>
              <a:buChar char="–"/>
              <a:tabLst>
                <a:tab pos="755650"/>
              </a:tabLst>
            </a:pPr>
            <a:r>
              <a:rPr sz="2300" b="1" spc="-20">
                <a:latin typeface="微软雅黑"/>
                <a:cs typeface="微软雅黑"/>
              </a:rPr>
              <a:t>便利化</a:t>
            </a:r>
            <a:endParaRPr sz="2300">
              <a:latin typeface="微软雅黑"/>
              <a:cs typeface="微软雅黑"/>
            </a:endParaRPr>
          </a:p>
        </p:txBody>
      </p:sp>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https://d.book118.com/418010060024006025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364</Paragraphs>
  <Slides>40</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40</vt:i4>
      </vt:variant>
    </vt:vector>
  </HeadingPairs>
  <TitlesOfParts>
    <vt:vector baseType="lpstr" size="51">
      <vt:lpstr>Arial</vt:lpstr>
      <vt:lpstr>Calibri</vt:lpstr>
      <vt:lpstr>微软雅黑</vt:lpstr>
      <vt:lpstr>宋体</vt:lpstr>
      <vt:lpstr>Times New Roman</vt:lpstr>
      <vt:lpstr>Microsoft JhengHei</vt:lpstr>
      <vt:lpstr>Wingdings</vt:lpstr>
      <vt:lpstr>Webdings</vt:lpstr>
      <vt:lpstr>MS Gothic</vt:lpstr>
      <vt:lpstr>΢</vt:lpstr>
      <vt:lpstr>Office Theme</vt:lpstr>
      <vt:lpstr>供应链管理</vt:lpstr>
      <vt:lpstr>课堂要求</vt:lpstr>
      <vt:lpstr>PowerPoint Presentation</vt:lpstr>
      <vt:lpstr>PowerPoint Presentation</vt:lpstr>
      <vt:lpstr>案例：火灾改写手机三强版图</vt:lpstr>
      <vt:lpstr>本课内容</vt:lpstr>
      <vt:lpstr>PowerPoint Presentation</vt:lpstr>
      <vt:lpstr>PowerPoint Presentation</vt:lpstr>
      <vt:lpstr>供应链网络结构模型</vt:lpstr>
      <vt:lpstr>购买啤酒与供应链</vt:lpstr>
      <vt:lpstr>PowerPoint Presentation</vt:lpstr>
      <vt:lpstr>供应链的特征</vt:lpstr>
      <vt:lpstr>PowerPoint Presentation</vt:lpstr>
      <vt:lpstr>PowerPoint Presentation</vt:lpstr>
      <vt:lpstr>供应链网链结构示意图</vt:lpstr>
      <vt:lpstr>供应链的特征</vt:lpstr>
      <vt:lpstr>供应链结构示意图</vt:lpstr>
      <vt:lpstr>供应商零件生产商制造商仓储和配送中心零售商消费者</vt:lpstr>
      <vt:lpstr>便利店的供应链</vt:lpstr>
      <vt:lpstr>洗涤剂供应链环节</vt:lpstr>
      <vt:lpstr>汽车行业供应链</vt:lpstr>
      <vt:lpstr>食品水产行业供应链</vt:lpstr>
      <vt:lpstr>日用杂货行业供应链</vt:lpstr>
      <vt:lpstr>家电行业供应链</vt:lpstr>
      <vt:lpstr>建筑行业供应链</vt:lpstr>
      <vt:lpstr>医药行业供应链</vt:lpstr>
      <vt:lpstr>（二）供应链管理</vt:lpstr>
      <vt:lpstr>供应链管理的内涵</vt:lpstr>
      <vt:lpstr>案例：HP打印机供应链</vt:lpstr>
      <vt:lpstr>惠普打印机以前的业务流程</vt:lpstr>
      <vt:lpstr>存在的问题</vt:lpstr>
      <vt:lpstr>惠普供应链优化前的突出问题</vt:lpstr>
      <vt:lpstr>解决方案：采用延迟策略</vt:lpstr>
      <vt:lpstr>惠普采取的策略：延迟策略</vt:lpstr>
      <vt:lpstr>案例：HP打印机供应链</vt:lpstr>
      <vt:lpstr>应链管理的理念</vt:lpstr>
      <vt:lpstr>供应链管理关键决策</vt:lpstr>
      <vt:lpstr>二、为什么要重视SCM？</vt:lpstr>
      <vt:lpstr>（一）.二十一世纪市场竞争的主要特点</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2024-09-01T16:15:36.165</cp:lastPrinted>
  <dcterms:created xsi:type="dcterms:W3CDTF">2024-09-01T08:15:36Z</dcterms:created>
  <dcterms:modified xsi:type="dcterms:W3CDTF">2024-09-01T08:15:38Z</dcterms:modified>
</cp:coreProperties>
</file>