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4BF51-20A6-42F6-9510-4324DFFF5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BD983-3DB0-42C6-A6E3-8FBDD27CF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91D5F-BBD3-4C8D-AD3D-0C83BB4F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1AF64-E4C6-4C3A-99F6-F10029891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5A1C0E-0B6E-4B60-A9FF-3232D3191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7679ED-B774-4BE8-92A4-51C370D23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ECD87-4F95-4988-B011-7A68AED0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DD471-60E2-4316-A3E0-312633AD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311E4-8267-4E78-AA60-CD1023AA5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94B00-DDB7-40C0-B711-C7050EC1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E8BAF-F8A9-4C66-976F-BA4CD9C4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10071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价格战策略的风险评估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价格战策略的风险识别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价格战策略的风险评估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价格战策略的风险应对策略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价格战策略的风险监控与报告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价格战是市场竞争中常见的策略之一，通过降低价格来吸引消费者，提高市场份额。然而，价格战也带来了一系列风险，包括利润下降、品牌形象受损等。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分析价格战策略对企业的影响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本报告旨在帮助企业识别价格战策略中的潜在风险，并提供相应的评估方法和建议，以帮助企业做出明智的决策。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提供风险评估方法和建议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首先，我们将对价格战策略进行定义和分类，以便更好地理解其本质和应用场景。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价格战策略的定义和分类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其次，我们将介绍一些常用的风险评估方法和工具，如SWOT分析、PEST分析等，以帮助企业在制定价格战策略时进行全面的风险评估。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风险评估方法和工具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最后，我们将通过一些典型的案例来分析价格战策略的风险和应对措施，以便企业能够更好地应对市场竞争。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价格战策略概述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价格战策略是企业通过降低产品或服务价格，以争夺市场份额和增加销售量的一种竞争策略。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以价格为竞争手段，短期内可能带来销售量的提升，但长期可能导致利润下降和品牌形象受损。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通过直接降低产品或服务的售价来吸引消费者。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直接降价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折扣促销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赠品或附加服务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2" r="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提供各种类型的折扣，如数量折扣、季节折扣等。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通过赠送产品或提供附加服务来增加产品的价值感。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价格战策略的实施方式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价格战策略在商业竞争中有着悠久的历史，随着市场竞争的加剧和消费者价格敏感度的提高，价格战策略被越来越多的企业所采用。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近年来，随着互联网和电子商务的兴起，价格战策略的实施方式和手段也不断更新和发展，如团购、秒杀、优惠券等新型价格战手段层出不穷。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价格战策略的历史与发展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价格战策略的风险识别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市场需求下降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价格战可能引发市场需求下降，消费者可能对降价产品产生质疑，认为产品质量有问题。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价格战可能导致消费者购买行为发生变化，例如转向更便宜的品牌或产品，从而影响销售。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88" r="17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竞争对手降价反击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价格战可能引发竞争对手的降价反击，导致价格战升级，进一步压缩利润空间。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竞争对手非价格竞争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竞争对手可能采取非价格竞争手段，如提高产品质量、加强品牌营销等，从而削弱价格战的效果。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竞争对手反应风险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品牌形象受损风险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价格战可能导致品牌形象受损，消费者可能认为降价品牌是低端品牌，从而影响品牌声誉。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品牌形象下降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价格战可能降低消费者对品牌的信任度，认为品牌是通过降价来吸引消费者，而不是通过提供高质量的产品和服务。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消费者信任度降低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价格战可能违反价格法规，如价格欺诈、价格垄断等，从而面临法律诉讼和罚款等风险。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行业监管政策变化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行业监管政策的变化可能对价格战策略产生影响，例如政府对价格的管控、对市场竞争的监管等。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价格法规限制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https://d.book118.com/418010071136006036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2024-09-16T11:14:50.249</cp:lastPrinted>
  <dcterms:created xsi:type="dcterms:W3CDTF">2024-09-16T03:14:50Z</dcterms:created>
  <dcterms:modified xsi:type="dcterms:W3CDTF">2024-09-16T03:14:52Z</dcterms:modified>
</cp:coreProperties>
</file>