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E0889-4D63-4918-9248-A7135095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2D244-E3A5-4423-9565-C563911C9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55270-0A68-4269-89A9-8B230A19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D674A-4C68-40D1-A540-BAA0B91A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30010-7EEF-4821-837D-F168FE5DE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514E3-D96F-4D97-B704-428814E1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F0E406-8BDC-4B62-B091-D753D581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48C3C-FC31-4A04-8564-A23F298D9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94DB6-F14B-4DC7-B169-AE4691EE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C0F08-0D89-4D12-B94F-C568AB0E3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3910B-4C73-434C-BEC2-61C471496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0135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《装置水蒸气》PPT课件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装置水蒸气的形成与变化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装置水蒸气的测量与控制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装置水蒸气的影响与应对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装置水蒸气的未来发展与展望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27" r="309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16" r="196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装置水蒸气的定义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水蒸气是一种无色、无味、无毒的气体，由水分子组成，是工业生产和日常生活中常见的一种气体。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装置水蒸气是指水分子在高温下被热能激发，脱离液态形式，变成气态形式的水蒸气。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11" b="170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装置水蒸气的性质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水蒸气的分子量较小，具有较高的扩散性和渗透性，容易通过各种材料和缝隙传播。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水蒸气的相对湿度是表示空气中水蒸气含量的一个参数，相对湿度过高或过低都会对人体健康产生影响。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水蒸气是一种清洁的能源，可用于发电、供暖等领域，具有环保、节能、可持续等优点。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在工业生产中，水蒸气可用于加热、干燥、清洗等工艺过程，提高生产效率和产品质量。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在日常生活中，水蒸气可用于沐浴、桑拿、烹饪等领域，提高生活质量和健康水平。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装置水蒸气的应用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装置水蒸气的形成与变化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水在自然环境下会不断地吸收热量，从液态逐渐变为气态，这个过程就是蒸发。在蒸发过程中，水分子会从液态变为气态，形成水蒸气。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温度和湿度是影响水蒸气形成的两个重要因素。温度越高，水蒸气量越大；湿度越高，空气中的水蒸气含量也越高。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装置水蒸气的形成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温度和湿度的影响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水的蒸发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当水蒸气遇到较冷的物体或空气时，会失去热量，从气态逐渐变为液态，这个过程称为凝结。在凝结过程中，水蒸气会释放出凝结潜热。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当水蒸气在空中遇到冷空气时，会形成云。云中的水分子会通过凝结和凝华过程形成水滴或冰晶，最终形成雨、雪等降水形式。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装置水蒸气的变化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与其他气体的关系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水蒸气与其他气体在一定条件下可以发生化学反应，如与氧气反应生成水和二氧化碳。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与其他物质的关系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水蒸气与其他物质的关系十分密切。例如，在植物的光合作用中，水蒸气参与光合作用的反应过程；在工业生产中，水蒸气可以作为热源或冷却剂使用。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装置水蒸气与其他物质的关系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装置水蒸气的测量与控制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https://d.book118.com/418010135065006026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2024-09-03T20:20:14.081</cp:lastPrinted>
  <dcterms:created xsi:type="dcterms:W3CDTF">2024-09-03T12:20:14Z</dcterms:created>
  <dcterms:modified xsi:type="dcterms:W3CDTF">2024-09-03T12:20:15Z</dcterms:modified>
</cp:coreProperties>
</file>