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B484C-9D3D-4211-958F-BE33ACA6F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08284-EF05-4657-8761-7242E52E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EAA55-77AE-4FDD-8AEE-5AFF9790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4AE2B-2645-421E-9242-A6283D58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CEF9B-EA3D-4DB4-84E2-8C68830B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2F120-14FC-454F-9079-A9E42BED3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2CC3D-6933-40B3-888D-3231071AE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E81CF-3037-415D-A7B0-765F805B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75839-0F42-42F0-974A-CE793305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125BA-1DCE-4CF4-A485-7BAD42E3C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06FD2-5D88-44A5-9EE3-5006B316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1036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题四：民主集中制选修3\n## 1.民主集中制的基本原理及其重要性\n### 1.1 民主与集中的含义及其关系\n### 1.2 民主集中制的发展历程\n### 1.3 民主集中制在党的建设中的重要性\n## 2.民主集中制的实施原则与方法\n### 2.1 民主决策与集中领导的实施原则\n### 2.2 党内民主与监督的实现方式\n### 2.3 民主集中制在实践中的操作方法\n## 3.民主集中制在党组织中的应用与完善\n### 3.1 党组织内部民主生活的组织与参与\n### 3.2 民主集中制在干部选拔与使用中的落实\n### 3.3 民主集中制在党风廉政建设中的重要作用\n## 4.民主集中制在国际共产主义运动中的实践与发展\n### 4.1 民主集中制在世界各国共产党的实践\n### 4.2 民主集中制在苏联共产党历史上的经验教训\n### 4.3 民主集中制在新时期国际共产主义运动中的发展\n## 5.民主集中制在新时代的改革创新\n### 5.1新时代背景下民主集中制面临的挑战与机遇\n### 5.2 民主集中制在制度创新中的探索与实践\n### 5.3 民主集中制在新时代党的建设总要求中的贯彻与发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专题四：民主集中制选修3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民主集中制的基本原理及其重要性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6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6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民主的含义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民主是指人民通过选举产生代表，并让他们行使国家政权、管理国家事务的制度。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民主体现了国家的主权在民，人民是国家的主人。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民主包括民主选举、民主决策、民主监督等方面。</a:t>
                </a:r>
                <a:endParaRPr/>
              </a:p>
            </p:txBody>
          </p:sp>
        </p:grpSp>
        <p:grpSp>
          <p:nvGrpSpPr>
            <p:cNvPr id="16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6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集中的含义</a:t>
                </a:r>
                <a:endParaRPr/>
              </a:p>
            </p:txBody>
          </p:sp>
          <p:sp>
            <p:nvSpPr>
              <p:cNvPr id="17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集中是指在一个组织内部，成员在民主的基础上，集中统一地行使决策权和执行权。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集中体现了组织的效率和一致性，有利于组织的稳定发展。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集中在领导层的决策和执行上，要求领导层对组织负责，对成员负责。</a:t>
                </a:r>
                <a:endParaRPr/>
              </a:p>
            </p:txBody>
          </p:sp>
        </p:grpSp>
        <p:grpSp>
          <p:nvGrpSpPr>
            <p:cNvPr id="17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7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民主与集中的关系</a:t>
                </a:r>
                <a:endParaRPr/>
              </a:p>
            </p:txBody>
          </p:sp>
          <p:sp>
            <p:nvSpPr>
              <p:cNvPr id="17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民主与集中是辩证统一的关系，二者相辅相成，缺一不可。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民主是集中的基础，没有民主，集中就失去了合法性。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集中是民主的保障，没有集中，民主就难以实现。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民主与集中的含义及其关系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民主集中制是在无产阶级革命斗争中产生和发展起来的。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无产阶级在反对资产阶级的斗争中，需要建立一个严密的组织，以集中自己的力量。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民主集中制是无产阶级政党的基本组织原则，是马克思主义党的学说的重要组成部分。</a:t>
                </a:r>
                <a:endParaRPr/>
              </a:p>
            </p:txBody>
          </p:sp>
          <p:sp>
            <p:nvSpPr>
              <p:cNvPr id="1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民主集中制的历史背景</a:t>
                </a:r>
                <a:endParaRPr/>
              </a:p>
            </p:txBody>
          </p:sp>
          <p:sp>
            <p:nvSpPr>
              <p:cNvPr id="1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1905年，列宁在《党的组织问题》一文中，首次提出了民主集中制的原则。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1920年，中国共产党在一大上通过了《中国共产党章程》，明确规定了民主集中制。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1945年，党的七大通过的《中国共产党章程》，进一步丰富了民主集中制的内容。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新中国成立后，民主集中制在党的建设和国家治理中得到了进一步的完善和发展。</a:t>
                </a:r>
                <a:endParaRPr/>
              </a:p>
            </p:txBody>
          </p:sp>
          <p:sp>
            <p:nvSpPr>
              <p:cNvPr id="1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民主集中制的发展历程</a:t>
                </a:r>
                <a:endParaRPr/>
              </a:p>
            </p:txBody>
          </p:sp>
          <p:sp>
            <p:nvSpPr>
              <p:cNvPr id="1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民主集中制的发展历程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93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5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96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97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民主集中制是党的根本组织原则和制度</a:t>
                </a:r>
                <a:endParaRPr/>
              </a:p>
            </p:txBody>
          </p:sp>
          <p:sp>
            <p:nvSpPr>
              <p:cNvPr id="199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民主集中制是无产阶级政党的基本组织原则，是马克思主义党的学说的重要组成部分。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民主集中制体现了党的政治路线和组织路线的统一，是党的组织生活的基本原则。</a:t>
                </a:r>
                <a:endParaRPr/>
              </a:p>
            </p:txBody>
          </p:sp>
        </p:grpSp>
        <p:grpSp>
          <p:nvGrpSpPr>
            <p:cNvPr id="200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01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民主集中制是保证党的团结统一和战斗力的重要手段</a:t>
                </a:r>
                <a:endParaRPr/>
              </a:p>
            </p:txBody>
          </p:sp>
          <p:sp>
            <p:nvSpPr>
              <p:cNvPr id="203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民主集中制有利于发扬党内民主，集中全党智慧，提高党的决策水平。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民主集中制有利于保持党的纪律严明，维护党的团结统一，提高党的战斗力。</a:t>
                </a:r>
                <a:endParaRPr/>
              </a:p>
            </p:txBody>
          </p:sp>
        </p:grpSp>
        <p:grpSp>
          <p:nvGrpSpPr>
            <p:cNvPr id="204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05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民主集中制是加强党的执政能力建设的重要保证</a:t>
                </a:r>
                <a:endParaRPr/>
              </a:p>
            </p:txBody>
          </p:sp>
          <p:sp>
            <p:nvSpPr>
              <p:cNvPr id="20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民主集中制有利于提高党的执政能力和领导水平，保证党的基本路线和基本纲领的贯彻落实。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民主集中制有利于加强党风廉政建设，防止和克服腐败现象，提高党的执政公信力。</a:t>
                </a:r>
                <a:endParaRPr/>
              </a:p>
            </p:txBody>
          </p:sp>
        </p:grpSp>
      </p:grpSp>
      <p:sp>
        <p:nvSpPr>
          <p:cNvPr id="20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民主集中制在党的建设中的重要性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民主集中制的实施原则与方法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民主决策的原则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坚持集体领导与个人分工负责相结合，实行民主决策。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充分发挥党内民主，广泛征求党内外意见，充分讨论，形成决策。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决策过程中要严格遵守党的纪律，保证决策的正确性和有效性。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集中领导的原则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决策后，必须实行集中领导，统一思想，统一行动。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领导层要对自己的决策负责，对组织负责，对成员负责。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坚决反对分散主义、自由主义，维护党的团结统一和战斗力。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民主决策与集中领导的实施原则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党内民主的实现方式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发扬党内民主，尊重党员的主体地位，保障党员的民主权利。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实行党内民主选举、民主决策、民主监督，提高党内民主水平。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加强党内民主制度建设，完善党内民主生活的各项制度。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党内监督的实现方式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建立健全党内监督制度，加强对党的领导机关和领导干部的监督。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发扬党的批评与自我批评的优良传统，提高党内监督的有效性。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建立健全党内问责制度，对失职渎职的领导干部进行责任追究。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党内民主与监督的实现方式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民主集中制在实践中的操作方法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建立健全党内民主生活制度，加强党内民主建设。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坚持集体领导与个人分工负责相结合，提高党的决策水平。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建立健全党内监督制度，加强对党的领导机关和领导干部的监督。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民主集中制在实践中的注意事项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民主集中制必须坚持民主与集中的统一，防止民主与集中的失衡。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民主集中制必须坚持个人服从组织、少数服从多数、下级服从上级、全党服从中央的原则。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民主集中制必须加强党风廉政建设，防止和克服腐败现象。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民主集中制在实践中的操作方法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民主集中制在党组织中的应用与完善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党组织内部民主生活的组织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建立健全党内民主生活制度，加强党内民主建设。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坚持集体领导与个人分工负责相结合，提高党的决策水平。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建立健全党内监督制度，加强对党的领导机关和领导干部的监督。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党组织内部民主生活的参与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发扬党内民主，尊重党员的主体地位，保障党员的民主权利。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实行党内民主选举、民主决策、民主监督，提高党内民主水平。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加强党内民主制度建设，完善党内民主生活的各项制度。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党组织内部民主生活的组织与参与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https://d.book118.com/418011036124006043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专题四：民主集中制选修3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2024-09-23T13:34:11.652</cp:lastPrinted>
  <dcterms:created xsi:type="dcterms:W3CDTF">2024-09-23T05:34:11Z</dcterms:created>
  <dcterms:modified xsi:type="dcterms:W3CDTF">2024-09-23T05:34:13Z</dcterms:modified>
</cp:coreProperties>
</file>