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C8C3B-DF93-4512-AD62-E2B64C064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21E95-8CEB-48ED-959C-196CB7AC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16064-C6AA-497B-8AE6-5600297CA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6A242-5C50-4FF4-89CC-81C57803E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8A05D-FE81-4155-803E-D8F5693E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D49DC-1FA4-461E-9BD7-9905EC69B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C7BBE-6923-4F29-B7F8-E044F2AC2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68D51-CD73-4CA8-BD63-D71028094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1E804-1907-4AD4-B45E-493240882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9019-1B65-4ECA-B552-53EC683B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BB78D-3928-4764-ACDD-40F0548BA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2037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环境保护保证体系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环境保护保证体系概述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环境保护法律法规与政策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环境保护管理体系建设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环保教育与培训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环保实践与案例分析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环境保护保证体系概述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环境保护保证体系是指通过一系列政策、法规、标准、措施等，确保环境保护工作的有效实施和持续改进的体系。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旨在保护和改善环境质量，维护生态平衡，减少污染和资源浪费，促进经济、社会和环境的可持续发展。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794" b="19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9181" b="191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环境保护的重要性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人类生存的基础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环境是人类生存和发展的基础，良好的环境质量是保障人类健康和幸福生活的必要条件。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经济可持续发展的保障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环境保护是经济可持续发展的重要保障，有利于推动经济结构的优化和产业升级。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社会和谐稳定的促进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环境保护有助于减少环境问题引发的社会矛盾和冲突，促进社会和谐稳定。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国际合作与政策发展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国际社会在环境保护方面开展了广泛的合作，制定了一系列国际公约和协议，推动各国共同应对全球环境问题。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技术进步与创新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随着科技的发展，环境保护技术不断进步和创新，为解决环境问题提供了更多有效的手段和工具。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环境保护意识始于20世纪初，随着工业化和城市化进程的加速，环境问题日益突出，各国开始采取措施加强环境保护。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环境保护法律法规与政策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国际环境保护公约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如《联合国气候变化框架公约》、《生物多样性公约》等，为全球环境保护提供了法律框架。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国内环境保护法律法规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如《中华人民共和国环境保护法》、《水污染防治法》等，为国内环境保护工作提供了法律依据。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7125" r="17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国内外环境保护法律法规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如“大气十条”、“水十条”等，旨在推动环境质量的改善。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政府发布的环境保护政策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包括污染物排放标准、环境质量标准等，用于规范企业和个人的行为。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环境标准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环境保护政策与标准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8281" r="18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企业环保责任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企业作为环境污染的主要源头，有责任采取措施减少污染、保护环境。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企业环保义务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企业必须遵守国家和地方的环境保护法律法规、政策和标准，履行环保义务。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企业环保责任与义务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环境保护管理体系建设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确保企业建立有效的环境管理体系，提高环境管理水平，降低环境风险。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ISO 14001环境管理体系认证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欧盟认可的环境管理体系认证，有助于企业进入欧洲市场并获得绿色采购优先权。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EMAS欧盟环境管理认证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环境管理体系认证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企业环保管理制度建设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制定环保政策与目标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明确企业的环保方针和目标，为环保工作提供指导。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环保责任制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将环保责任落实到每个部门和员工，建立考核和奖惩机制。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环保风险评估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定期对企业的生产活动进行环境影响评估，识别潜在的环境风险。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制定针对突发环境事件的应急预案，提高应对能力，减少环境事故损失。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环保管理流程优化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https://d.book118.com/418012037022006037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2024-09-16T20:29:09.044</cp:lastPrinted>
  <dcterms:created xsi:type="dcterms:W3CDTF">2024-09-16T12:29:09Z</dcterms:created>
  <dcterms:modified xsi:type="dcterms:W3CDTF">2024-09-16T12:29:11Z</dcterms:modified>
</cp:coreProperties>
</file>