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DC3B19-AC9D-4366-9676-85E86C432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13DFD-8D27-4B2D-B81E-929F77EF7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E44DE1-6EAB-4B4B-B6B8-ED5FB8CB9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27796A-18D4-4D90-A1A2-19227A3C6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AB63C3-5804-4E82-9792-8E7050925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73DAD5-5AC2-45AE-8008-412801221C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6ABED0-7BB3-43D3-A328-E7EDF86F92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8DCF3-50B1-4DBA-8C24-2265423291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44B7D-D31C-4CE9-B7CC-503BFD0F2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1F6F2-9528-4A9C-912B-22FE6E87A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A37541-8144-4767-BCD1-EDF3BBCAB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12073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2024-01-13</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营销经典理论概念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营销概述</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4P理论</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SWOT分析</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定位理论</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营销组合理论</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营销发展趋势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营销是指通过创造和交换产品及价值，以获得和保持顾客满意和长期关系的一系列活动。</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的核心概念包括顾客价值、顾客关系和顾客生命周期价值。顾客价值是指顾客从产品或服务中所获得的总价值与所付出的总成本的差额；顾客关系是指企业与顾客之间建立和维护的长期关系；顾客生命周期价值则是指顾客在整个生命周期内为企业创造的价值。</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的演变历程可以分为三个阶段，即传统营销、现代营销和数字营销。传统营销以产品为中心，强调产品的功能和特点；现代营销则转向以顾客为中心，强调满足顾客需求和建立长期关系；数字营销则是在互联网和社交媒体普及的背景下，利用数字技术和数据分析进行精准营销和个性化服务。</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营销的定义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营销的核心概念</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营销的演变历程</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4R理论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关联（Relevance）、反应（Reaction）、关系（Relationship）、回报（Return）。</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4P理论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产品（Product）、价格（Price）、渠道（Place）、促销（Promotion）。</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4C理论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顾客价值（Customer Value）、成本（Cost）、便利性（Convenience）、沟通（Communication）。</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营销的核心概念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企业以产品为中心，关注产品的功能和特点，通过推销和广告来吸引顾客。</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产品导向阶段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企业开始关注市场需求和顾客需求，通过市场调查和分析来制定营销策略，强调满足顾客需求和建立品牌形象。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市场导向阶段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企业不仅关注顾客需求，还关注社会和环境的影响，通过可持续发展和社会责任来提升企业形象和品牌价值。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社会导向阶段</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营销的演变历程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4P理论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产品策略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企业应关注产品的独特性、差异化，以满足目标市场的需求。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品牌定位</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通过品牌定位，塑造产品在市场中的形象和地位，以吸引目标客户。</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创新驱动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不断推陈出新，开发新产品或改进现有产品，以保持竞争优势。</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质量保证</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确保产品质量的稳定性和可靠性，赢得消费者的信任和忠诚度。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产品（Product）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722" r="1472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根据产品的成本和预期利润制定价格。</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成本导向定价</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市场导向定价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价值导向定价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心理定价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根据市场需求和竞争情况制定价格。</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根据消费者对产品价值的认知制定价格。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运用价格策略影响消费者的购买决策。</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价格（Price）</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直接渠道</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企业直接与消费者建立联系，如直销、线上销售等。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间接渠道</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通过经销商、代理商等中间商销售产品。</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宽渠道与窄渠道</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根据渠道宽度和覆盖范围选择合适的渠道策略。</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渠道管理</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维护渠道关系，提高渠道效率。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渠道（Place）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4" r="13794"/>
          <a:stretch>
            <a:fillRect/>
          </a:stretch>
        </p:blipFill>
        <p:spPr>
          <a:xfrm>
            <a:off x="4289937"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通过各种媒体进行广告投放，提高产品知名度。</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广告宣传</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举办促销活动，如折扣、赠品等，吸引消费者购买。</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促销活动</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运用公关手段，提升企业形象和品牌声誉。</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公关策略</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通过消费者口碑和推荐，扩大产品影响力。</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口碑营销</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推广（Promotion）</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SWOT分析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优势（Strengths）</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识别组织内部的优势，包括品牌、产品、技术、渠道等方面的优势。</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组织在市场中的品牌形象和知名度，具有竞争力的产品或服务，独特的技术或专利，以及强大的销售渠道和客户关系等。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识别组织内部的劣势，包括管理、财务、人力资源等方面的不足。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组织在管理上的缺陷，财务状况的脆弱性，缺乏合适的人力资源或技能，以及在某些方面的经验不足等。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劣势（Weaknesses）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49" r="34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识别外部环境中的机会，包括市场、技术、经济等方面的有利条件。</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市场需求的增长，新技术的出现，经济形势的改善，以及竞争对手的失误等。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机会（Opportunities）</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https://d.book118.com/418012073117006036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2024-09-16T05:13:36.926</cp:lastPrinted>
  <dcterms:created xsi:type="dcterms:W3CDTF">2024-09-15T21:13:36Z</dcterms:created>
  <dcterms:modified xsi:type="dcterms:W3CDTF">2024-09-15T21:13:39Z</dcterms:modified>
</cp:coreProperties>
</file>