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94694D-CBA1-420E-9229-F566E74E4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239C5A-0315-4DE5-B7B1-166150386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7CDEE-2D5F-4BA5-B686-836C3C45B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70D14A-938A-472E-ABE6-4EF3AEADB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D7FAAE-DF28-4F01-A3B0-62FD5D2B0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D2817D-14A2-4FDC-8FCE-BB8410975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EA33A6-A6FA-4310-8BCE-1131ACA67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666AF2-A52B-49D3-98DA-529F83474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ADEF33-3539-418E-88E1-5C86FCE7A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1CF9C-E5F1-4529-9539-C9B291C46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CF672F-489D-451C-816D-D883CBD49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1310106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预防母婴传播技术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预防母婴传播技术概述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预防母婴传播的主要技术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预防母婴传播的挑战与解决方案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预防母婴传播技术的实施与效果评估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预防母婴传播技术概述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760" b="19760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母婴传播是这些传染性疾病传播的重要途径之一，预防母婴传播技术对于保护母婴健康、减少疾病在社区的传播具有重要意义。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预防母婴传播技术是指通过一系列干预措施，预防艾滋病、乙肝、梅毒等传染性疾病在母亲与婴儿之间传播的方法。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血液传播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母亲感染后，病毒可通过胎盘进入胎儿血液，导致胎儿感染。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阴道分泌物传播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分娩过程中，感染病毒的阴道分泌物可接触新生儿黏膜或皮肤，导致感染。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母乳喂养传播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感染病毒的乳汁可通过哺乳接触传播给新生儿。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感染病毒的新生儿可能面临生长发育受限、健康状况恶化、死亡等风险，同时也会成为传染源，扩大疾病传播。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母婴传播的途径与影响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随着艾滋病、乙肝、梅毒等传染性疾病在全球范围内的流行，母婴传播问题逐渐受到重视。早期预防母婴传播的方法主要包括孕期筛查、药物治疗和人工喂养等，但效果有限。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750" r="14750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随着医学技术的进步，预防母婴传播的方法不断改进和完善，包括抗病毒药物治疗、免疫预防、安全助产等综合措施的应用，有效降低了母婴传播率。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挑战与展望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尽管取得了一定的成果，但预防母婴传播工作仍面临诸多挑战，如病毒耐药性、治疗费用高昂、社会歧视等问题。未来需要进一步加强科学研究，优化防控策略，提高服务质量，以更好地保护母婴健康。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预防母婴传播的历史与现状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预防母婴传播的主要技术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26916" b="26916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孕期筛查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在孕期进行相关筛查，如乙肝、丙肝、梅毒、艾滋病等，以了解孕妇是否携带这些病毒。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孕期诊断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对于筛查结果阳性的孕妇，进行进一步的确诊检查，明确病毒类型和病情严重程度。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孕期筛查与诊断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20" r="10420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对于无病毒携带的孕妇，鼓励自然分娩，减少因手术操作带来的感染风险。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对于病毒携带的孕妇，根据病情和医生的建议，可选择剖宫产以降低新生儿感染的风险。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自然分娩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分娩时干预措施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根据不同病毒类型，为新生儿接种相应的疫苗，提高免疫力，预防感染。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对于某些病毒（如乙肝），新生儿在出生后可注射免疫球蛋白，增强免疫保护。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新生儿疫苗接种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新生儿免疫球蛋白注射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新生儿免疫预防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328" r="3232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对于孕期病毒携带的孕妇，根据病情可进行抗病毒治疗，降低病毒载量，减少母婴传播风险。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抗病毒治疗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新生儿出生后，根据不同病毒类型，可给予相应的预防性药物治疗，降低感染风险。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预防性药物治疗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药物治疗与预防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预防母婴传播的挑战与解决方案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由于缺乏有效的筛查手段，难以准确识别高风险群体，导致预防母婴传播工作难以开展。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针对高风险群体的干预措施不够完善，缺乏有效的预防和治疗手段，导致母婴传播风险增加。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挑战：高风险群体的筛查与干预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干预措施不足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高风险群体识别困难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https://d.book118.com/418013101064006036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2024-09-15T19:53:17.948</cp:lastPrinted>
  <dcterms:created xsi:type="dcterms:W3CDTF">2024-09-15T11:53:17Z</dcterms:created>
  <dcterms:modified xsi:type="dcterms:W3CDTF">2024-09-15T11:53:19Z</dcterms:modified>
</cp:coreProperties>
</file>