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2CBE63-A57C-4809-9E99-D0684E352C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78013-2A88-483E-820A-F127F1064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CA50F-0BEB-4652-BD5A-3568E1890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E718DB-E6E2-4AE1-BECC-98DF87552E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5FD788-46F9-4D56-A404-C48C55FFCA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571EA9-6007-41A2-A668-CAF74450E7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9264E0-87CC-4B53-A98B-68E4E02C4B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8834D3-1FF4-4916-A2BE-00FFDB3E55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3D75FA-5597-4A3D-BC8C-C473A3F68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23182-1678-48D5-8029-267EB6DEED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902DEC-B80A-4229-A64F-6767D4B9B1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131151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营销号的概念和特征</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汇报人：XXX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营销号概述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营销号的类型与特点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营销号的运营策略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营销号的优劣分析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营销号的应用与实践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未来营销号的发展趋势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营销号是指以营销和推广为主要目的的账号，通常由个人或企业运营，通过发布有价值的内容或推广产品或服务来吸引用户关注和获取收益。</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营销号通常具有明确的目标受众，内容形式多样，包括文字、图片、视频等，注重用户体验和互动性，善于利用社交媒体平台进行传播。</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定义与概念</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起源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营销号起源于互联网的兴起和发展，最初是一些个人或小型企业通过博客、论坛等平台发布广告或推广信息，随着社交媒体平台的普及和发展，营销号的数量和影响力逐渐扩大。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随着移动互联网的普及和新媒体的兴起，营销号不断涌现，涉及领域也更加广泛，不仅包括产品推广、品牌宣传，还包括知识分享、生活娱乐等。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营销号的起源与发展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营销号的作用主要包括推广产品或服务、提高品牌知名度、吸引潜在客户、增加销售量等。通过发布有价值的内容和互动形式，营销号能够吸引用户的关注和信任，进而引导用户购买或使用产品或服务。</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作用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营销号的价值主要体现在其能够快速传播信息、扩大品牌影响力、提高销售额等方面。同时，一些优秀的营销号还能够为用户提供有用的信息和价值，增强用户忠诚度和粘性。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价值</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营销号的作用与价值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营销号的类型与特点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以文字为主要传播形式，通过撰写文章传递信息，如微信公众号、博客等。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文字类营销号</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图片类营销号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视频类营销号</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音频类营销号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以图片为主要传播形式，通过制作和分享图片来传递信息，如微博、抖音等平台的图片分享功能。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以视频为主要传播形式，通过制作和分享视频来传递信息，如抖音、快手等短视频平台。</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以音频为主要传播形式，通过制作和分享音频来传递信息，如喜马拉雅、荔枝等音频分享平台。</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内容类型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752" r="2475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营销号通常拥有广泛的受众群体，一旦发布内容，能够迅速传播到各个角落。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传播速度快</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营销号与受众之间可以通过评论、点赞、转发等方式进行互动，形成良好的双向沟通。</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互动性强</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营销号发布的内容多样，涵盖了各个领域，能够满足不同受众的需求。</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内容多样</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营销号通常具有明确的目标受众群体，能够针对目标受众发布相关内容，提高传播效果。</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目标明确</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传播特点</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年轻人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营销号通常以年轻人作为主要受众群体，发布的内容也多以年轻人的兴趣和需求为主。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中老年人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针对中老年人的营销号也较多，发布的内容多以健康、养生、旅游等中老年人关注的话题为主。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特定行业或领域受众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有些营销号针对特定行业或领域的受众群体发布相关内容，如科技、教育、美食等。</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目标受众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营销号的运营策略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292" r="16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营销号需要明确自己的内容定位，根据目标受众的需求和兴趣，创作有针对性的内容。</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内容定位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高质量的内容是营销号的核心竞争力，需要注重内容的原创性、专业性和可读性，以吸引和留住读者。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内容质量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营销号的内容形式多样，包括文字、图片、视频、音频等，需要根据不同的传播渠道和受众特点，选择合适的内容形式。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内容形式</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内容创作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利用社交媒体平台进行内容传播，如微信、微博、抖音等，扩大营销号的影响力和覆盖面。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社交媒体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媒体平台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广告投放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在各大媒体平台发布内容，如今日头条、一点资讯、知乎等，吸引更多潜在读者。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通过广告投放的方式，将营销号的内容推送给更广泛的受众，提高品牌知名度和曝光率。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传播渠道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https://d.book118.com/418013115114006036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2024-09-16T04:22:30.615</cp:lastPrinted>
  <dcterms:created xsi:type="dcterms:W3CDTF">2024-09-15T20:22:30Z</dcterms:created>
  <dcterms:modified xsi:type="dcterms:W3CDTF">2024-09-15T20:22:32Z</dcterms:modified>
</cp:coreProperties>
</file>