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78B9A4-7CC1-41AA-89E9-1CD61C046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8078A5-B40B-4606-B87A-54BB53809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0A9C5D-8792-407A-997F-A5FF876A3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774E60-B0A7-46FF-99D5-F2B4810FC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A004C7-8AE7-42BF-BB67-DFADC361D7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7447BA-A240-4D2C-8C3C-9C6F48A3C8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BA2052-5D37-48EE-93B9-518BB827D7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4F09E-0FE7-4DDA-BF61-363B97E25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47303-14E4-405C-902B-264CA0BDC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5D447-37BE-48E2-89C9-E232211D8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657E8-F4BF-4424-98B3-D8C5FC776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14044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紧急医学救援培训的专业指导体系建立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紧急医学救援培训现状分析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专业指导体系建立的目标和原则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专业指导体系的核心内容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专业指导体系的实施与保障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专业指导体系的特色与创新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提高紧急医学救援能力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通过建立专业指导体系，提升救援人员的技能水平和应对能力，以更好地实施紧急医学救援。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完善救援培训体系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针对当前紧急医学救援培训存在的问题和不足，构建全面、系统的指导体系，确保培训质量和效果。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适应社会发展需求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随着社会发展和突发事件增多，紧急医学救援培训需求迫切，建立专业指导体系有助于满足这一需求。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提高救援效率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通过专业培训，救援人员能够熟练掌握各种救援技术和方法，提高救援效率，减少人员伤亡和财产损失。</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保障生命安全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紧急医学救援培训能够提升救援人员的技能水平，使其在突发事件中能够迅速、准确地实施救援，从而保障受伤人员的生命安全。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增强社会应急能力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紧急医学救援培训不仅针对专业救援人员，还可以普及到社会公众，提高全社会的应急能力和自救互救能力。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708" r="12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紧急医学救援培训的重要性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紧急医学救援培训现状分析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国际上，紧急医学救援培训已经形成了较为完善的体系，包括标准化的培训课程、认证制度以及丰富的实践经验。例如，美国、欧洲等发达国家在紧急医学救援领域具有较高的专业水平，其培训体系也相对成熟。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紧急医学救援培训起步较晚，但近年来发展迅速。目前，国内已经建立了多个紧急医学救援培训基地，并开展了相关培训课程。然而，与发达国家相比，我国在紧急医学救援培训的专业性、系统性和实践性等方面仍有待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国内外紧急医学救援培训现状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培训效果评估不足</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目前，对紧急医学救援培训效果的评估主要停留在考试和问卷调查等表面层次，缺乏对学员实际技能掌握情况和应对突发事件能力的深入评估。</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缺乏统一标准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目前，我国紧急医学救援培训尚未形成统一的标准和规范，导致培训内容、方式和质量参差不齐。</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培训资源不足</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紧急医学救援培训需要大量的专业师资、教学设备和场地等资源，而当前这些资源相对匮乏，无法满足大规模、高质量的培训需求。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实践环节薄弱</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紧急医学救援是一门实践性很强的学科，但现有培训体系往往过于注重理论知识的传授，而忽视了实践技能的培养和考核。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现有培训体系的不足与问题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专业指导体系建立的目标和原则</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促进救援培训标准化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制定统一的培训标准和规范，确保救援培训的质量和效果，提升救援人员的整体素质。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推动紧急医学救援事业发展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通过专业指导体系的不断完善和推广，促进紧急医学救援事业的持续发展，提高社会对紧急医学救援的关注和重视。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提升紧急医学救援能力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通过专业指导体系的建立，提高救援人员的医学技能和应对能力，确保在紧急情况下能够迅速、有效地进行救援。</a:t>
            </a:r>
          </a:p>
        </p:txBody>
      </p:sp>
      <p:pic>
        <p:nvPicPr>
          <p:cNvPr id="10" name="Picture 10"/>
          <p:cNvPicPr>
            <a:picLocks noChangeAspect="1"/>
          </p:cNvPicPr>
          <p:nvPr/>
        </p:nvPicPr>
        <p:blipFill>
          <a:blip r:embed="rId2"/>
          <a:srcRect l="22250" r="222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325" r="1432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专业指导体系的建立应遵循医学科学原理，确保培训内容和方法的科学性和有效性。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培训内容应注重实际操作和技能训练，提高救援人员在紧急情况下的应对能力。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实用性原则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专业指导体系应涵盖紧急医学救援的各个方面，包括现场处置、医疗救治、心理干预等，确保救援人员全面掌握所需技能。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专业指导体系应具有一定的灵活性和可调整性，以适应不同场景和情况下的紧急医学救援需求。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专业指导体系的核心内容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涵盖解剖学、生理学、病理学等基础医学知识，为紧急救援提供理论支撑。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基础知识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救援原则与方法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特殊情境应对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708" r="17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教授紧急医学救援的基本原则和方法，包括现场评估、初步处理、转运与后续治疗等。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针对不同救援场景（如自然灾害、交通事故、恐怖袭击等）提供应对策略和技巧。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理论教学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https://d.book118.com/418014044107006036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2024-09-16T02:47:15.373</cp:lastPrinted>
  <dcterms:created xsi:type="dcterms:W3CDTF">2024-09-15T18:47:15Z</dcterms:created>
  <dcterms:modified xsi:type="dcterms:W3CDTF">2024-09-15T18:47:17Z</dcterms:modified>
</cp:coreProperties>
</file>