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A8505D-52EB-41B4-8F28-FACB40836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88AEFE-9E9A-4671-BDB4-77B8924B03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5BE598-0DF3-4FEC-A39E-C31D94FF0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E31D1D-C75C-4B94-A60A-2D961AEAE2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DDB715-13F1-4663-9917-187782F9AA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C111FD-7889-4BEB-960E-F2B205FCF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26BB4B-6D1A-42FC-A19C-D5606BA247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CE7163-4087-4B58-9EA2-FEC94EF507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65CF40-73F3-4DEA-B32D-069C9F1B00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10560A-ED58-4BEF-8512-041B9F06C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811D81-BC71-437E-AC97-DE379B4237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014137016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创伤急救处理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创伤概述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创伤急救处理原则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常见创伤的急救处理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特殊创伤的急救处理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创伤概述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创伤是指外界暴力造成的身体伤害，包括各种原因引起的皮肤、肌肉、骨骼、血管、神经等组织的损伤。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创伤定义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交通事故、跌倒、机械故障、自然灾害等意外事故是造成创伤的主要原因。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创伤形成原因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创伤是常见的急诊情况，全球每年有大量的人因创伤需要接受医疗救治。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创伤发生频率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创伤定义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按程度分类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轻度创伤、中度创伤和重度创伤。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按部位分类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头部创伤、面部创伤、颈部创伤、胸部创伤、腹部创伤等。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按性质分类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开放性创伤和闭合性创伤。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创伤分类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创伤会导致不同程度的疼痛，影响患者的舒适度和生活质量。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创伤可能导致出血，严重时可能危及生命。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出血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创伤可能导致感染，影响伤口愈合和患者的健康。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某些部位的创伤可能导致身体功能障碍，影响患者的正常生活和工作。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功能障碍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7293" r="17293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创伤对人体的影响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创伤急救处理原则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https://d.book118.com/418014137016006027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2024-09-04T17:47:39.763</cp:lastPrinted>
  <dcterms:created xsi:type="dcterms:W3CDTF">2024-09-04T09:47:39Z</dcterms:created>
  <dcterms:modified xsi:type="dcterms:W3CDTF">2024-09-04T09:47:41Z</dcterms:modified>
</cp:coreProperties>
</file>