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8BFEB-A624-4BBB-ACE7-E59E04912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CBBEF-BA97-46FD-9BDC-CF3528FF8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8C207-24B2-4D40-870C-96C1402E2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F464E-574E-46F6-9A8E-AEC31C557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C7BE01-66BE-4DBD-8B63-747A838F0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BE553-0BED-418C-A32B-C66BF9A4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23F463-C870-4F1B-A696-EC3B4377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8F74C-DFDE-4C83-B43C-EC9498A8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3C93B-4626-4F60-B96E-25A9E67FD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20D4A-9B3D-4B02-80A3-82297E70A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F1D16-F62B-4B6E-895C-FD824D916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5107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心理健康调节能力的提升策略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心理健康调节能力的现状与问题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提升心理健康调节能力的策略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心理健康调节能力的实践应用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心理健康问题不仅影响个体自身，还对家庭和社会造成负担，因此提升心理健康调节能力具有重要意义。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心理健康是个人幸福感和生活质量的基础，对个人的生理健康、人际关系、工作表现等方面都有重要影响。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心理健康调节能力的定义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心理健康调节能力是指个体在面对心理压力、情绪波动和心理困扰时，能够有效地应对、调整和恢复的能力。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这种能力包括情绪调节、压力管理、自我认知、自我调节和适应性等方面，是个体心理健康的重要保障。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心理健康调节能力的现状与问题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8" b="112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89" b="145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当前心理健康状况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心理健康问题普遍存在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根据调查数据，约有30%-40%的人群存在不同程度的心理健康问题，如抑郁、焦虑、自卑等。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心理问题年轻化趋势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近年来，心理问题在青少年和年轻人中的发生率有所上升，对他们的学习和生活造成影响。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缺乏有效调节机制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很多人面对心理问题时缺乏有效的调节机制，导致问题逐渐加重。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3" b="2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情绪不稳定，容易受到外界刺激的影响，表现出喜怒无常。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情绪波动大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对自己的评价过于消极或过于乐观，缺乏客观性。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自我认知偏差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难以与他人建立良好的人际关系，容易产生冲突和矛盾。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由于心理调节能力不足，导致生活品质下降，影响工作和学习效率。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调节能力不足的表现与影响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42" r="10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人际关系敏感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常见心理问题与障碍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持续的情绪低落、兴趣丧失、睡眠障碍等。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对自己评价过低，缺乏自信。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过度担心、紧张不安、恐惧等。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对他人言行过于敏感，容易产生误解和冲突。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提升心理健康调节能力的策略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学会识别自己的情绪，了解情绪产生的原因和影响，是有效管理情绪的第一步。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情绪释放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通过深呼吸、放松训练、积极思考等方式，调整负面情绪，保持情绪稳定。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学会用合适的方式表达自己的情绪，与他人沟通情感，有助于缓解压力和冲突。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通过运动、艺术创作、冥想等方式释放情绪，减轻心理负担，提升心理健康。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https://d.book118.com/418015107002006044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2024-09-23T17:54:08.737</cp:lastPrinted>
  <dcterms:created xsi:type="dcterms:W3CDTF">2024-09-23T09:54:08Z</dcterms:created>
  <dcterms:modified xsi:type="dcterms:W3CDTF">2024-09-23T09:54:10Z</dcterms:modified>
</cp:coreProperties>
</file>