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7CB08-75A1-4F38-98DB-9DA58BC3B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B8761-67FB-4FBF-B478-61AE686F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18E4F-60A4-4FE6-9CDA-4F9E4B57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1CD22-76CB-46F2-9592-ABB2D7FE6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D41C0-A19F-483C-ADAE-98F31431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27128-BDA3-4933-9F92-86633EA8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7198F-8C66-4ED2-AC0C-764A6092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502C7-A925-47F7-8FEC-6BF220F6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F37BA-DDBD-4A26-8C4C-46D9BD71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3442D-B0DE-4AF1-9CD2-228615F0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B985-E305-4969-ACD5-78E6EF3F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6137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乳腺癌的遗传因素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激素与乳腺癌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乳腺癌的生物标志物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环境因素与乳腺癌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乳腺癌的预防和早期检测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乳腺癌是一种起源于乳腺上皮组织的恶性肿瘤，是女性最常见的恶性肿瘤之一。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乳腺癌的发病机制涉及多种因素的相互作用，包括遗传、内分泌、环境和生活方式等。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全球范围内，乳腺癌的发病率逐年上升，成为威胁女性健康的主要疾病之一。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尽管乳腺癌的早期发现和治疗手段不断进步，但仍有一些患者会出现复发和转移，导致死亡。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乳腺癌的全球影响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乳腺癌可以根据组织学类型、激素受体状态和HER2基因表达等指标进行分类。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乳腺癌通常分为Ⅰ期、Ⅱ期、Ⅲ期和Ⅳ期，不同阶段的乳腺癌治疗方法和预后有所不同。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乳腺癌的分类和阶段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乳腺癌的遗传因素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BRCA1基因突变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与乳腺癌和卵巢癌风险高度相关。这类突变的女性一生中患乳腺癌的几率高达60%-80%。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BRCA2基因突变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同样与乳腺癌和卵巢癌风险相关。这类突变的女性一生中患乳腺癌的几率约为40%-60%。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BRCA基因突变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97" b="5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与乳腺癌、卵巢癌和肺癌等多种癌症风险相关。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与乳腺癌、子宫内膜癌和脑瘤等多种癌症风险相关。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其他遗传基因与乳腺癌风险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PTEN基因突变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TP53基因突变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88" b="79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家族遗传在乳腺癌中的作用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家族遗传是乳腺癌的重要影响因素，尤其是对于有家族史的女性，其患病风险相对较高。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家族遗传不仅涉及基因突变，还与共同的生活环境和习惯有关，这些因素共同作用，增加了家族成员的患病风险。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激素与乳腺癌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雌激素是一种性激素，在女性体内发挥着重要的生理作用。然而，雌激素也与乳腺癌的发生密切相关。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长期使用含有大量雌激素的口服避孕药、激素替代疗法等，也可能增加乳腺癌的发病风险。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乳腺癌细胞通常会过度表达雌激素受体（ER），这使得癌细胞对雌激素的刺激更加敏感，进一步促进肿瘤的生长和扩散。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高水平的雌激素可以刺激乳腺组织增生，增加细胞分裂和DNA损伤的风险，从而增加乳腺癌的发病风险。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雌激素与乳腺癌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研究表明，孕激素也可能与乳腺癌的发生有关。高水平的孕激素可以促进乳腺组织的生长和发育，增加细胞分裂和DNA损伤的风险。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与雌激素不同，孕激素在乳腺癌中的作用较为复杂，可能存在不同的作用机制和效应。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孕激素是女性生殖系统中的另一种重要激素，与雌激素共同调节女性的生殖健康。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孕激素与乳腺癌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https://d.book118.com/418016137002006030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2024-09-06T03:15:28.107</cp:lastPrinted>
  <dcterms:created xsi:type="dcterms:W3CDTF">2024-09-05T19:15:28Z</dcterms:created>
  <dcterms:modified xsi:type="dcterms:W3CDTF">2024-09-05T19:15:30Z</dcterms:modified>
</cp:coreProperties>
</file>