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8504E-3DBD-4248-AA8B-DA0FBE37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98CED-F7C2-4184-85CC-1C0E99B5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BC5B0-C252-4868-B19B-BFF67350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40914-BB32-4EB2-B064-10102B6B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3DFF2-83F4-410B-A014-2B6ED0849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519D2-93CC-44DB-960D-D69C3595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0F04E-AE31-4E8C-B079-39A2857E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1F29B-C056-4D18-B174-62E1B3EF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E9C28-3A72-40E4-8634-7D5AE653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4EAB3-CA14-4B18-BD31-6BBFE952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766CA-3754-446D-9CA0-C7F795B5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700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肝素透析方法及护理PPT\n## 1.无肝素透析的基本概念及应用\n### 1.1无肝素透析的定义及其发展历程\n### 1.2无肝素透析的适应症与禁忌症\n### 1.3无肝素透析在不同疾病中的应用\n## 2.无肝素透析的优缺点及影响因素\n### 2.1无肝素透析的优势与局限性\n### 2.2影响无肝素透析效果的因素\n### 2.3无肝素透析的并发症及预防措施\n## 3.无肝素透析的操作流程及护理要点\n### 3.1无肝素透析前的准备工作\n### 3.2无肝素透析过程中的护理干预\n### 3.3无肝素透析后的观察与评估\n## 4.无肝素透析患者的心理护理与健康教育\n### 4.1无肝素透析患者的心理特点及需求\n### 4.2无肝素透析患者的心理护理策略\n### 4.3无肝素透析患者的健康教育及指导\n## 5.无肝素透析的案例分析与研究进展\n### 5.1无肝素透析的成功案例分析\n### 5.2无肝素透析的研究进展与展望\n### 5.3无肝素透析在临床实践中的挑战与机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无肝素透析方法及护理PPT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无肝素透析的基本概念及应用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无肝素透析是指在透析过程中不使用肝素的血液净化方法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肝素是一种抗凝剂，通常用于预防血液透析过程中的血栓形成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无肝素透析的目的是降低出血风险，尤其对于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抗凝剂禁忌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</p:grpSp>
        <p:grpSp>
          <p:nvGrpSpPr>
            <p:cNvPr id="17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无肝素透析的发展历程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20世纪80年代，开始尝试使用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低分子肝素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进行无肝素透析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无肝素透析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技术逐渐成熟，成为临床常用的血液净化方法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局部抗凝技术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的发展进一步提高了无肝素透析的安全性和有效性</a:t>
                </a:r>
                <a:endParaRPr/>
              </a:p>
            </p:txBody>
          </p:sp>
          <p:sp>
            <p:nvSpPr>
              <p:cNvPr id="17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无肝素透析的定义及其发展历程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抗凝剂禁忌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的患者，如消化道出血、脑出血、严重肝肾功能不全等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的患者，如急性肾衰竭、急性药物中毒等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患者，如老年、低体重、免疫功能低下等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严重肝素过敏史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活动性出血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无肝素透析的适应症与禁忌症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肾病领域的应用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急性肾损伤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（AKI）和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（CRF）患者，无肝素透析可以降低出血风险，提高治疗效果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透析相关性出血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（TRH）患者，无肝素透析是一种有效的治疗手段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肝病领域的应用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患者，无肝素透析可以减轻肝脏负担，提高肝脏功能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患者，无肝素透析有助于维持血流动力学稳定，减少术后并发症</a:t>
                </a:r>
                <a:endParaRPr/>
              </a:p>
            </p:txBody>
          </p:sp>
        </p:grpSp>
        <p:grpSp>
          <p:nvGrpSpPr>
            <p:cNvPr id="20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心血管领域的应用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（AMI）和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（HF）患者，无肝素透析可以降低心脏负担，提高心脏功能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体外循环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（CPB）手术患者，无肝素透析有助于维持凝血功能稳定，减少术中出血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无肝素透析在不同疾病中的应用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无肝素透析的优缺点及影响因素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，尤其对于出血倾向或抗凝剂禁忌的患者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抗凝剂相关并发症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，如肝素诱导的血小板减少症、出血性中风等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，对于高危出血患者具有较高的安全性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可能受到一定程度的影响，如血栓形成、透析膜堵塞等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其他抗凝方法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，如局部抗凝、生物相容性膜等，可能增加治疗成本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的要求较高，需要密切监测患者的生命体征和凝血功能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无肝素透析的优势与局限性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影响无肝素透析效果的因素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等个体差异可能影响无肝素透析的效果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，如糖尿病、高血压、肝病等，可能影响无肝素透析的耐受性和效果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的类型和性能可能影响无肝素透析的效果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的成分和温度可能影响无肝素透析的效果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可能影响无肝素透析的效果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的技术水平和服务质量可能影响无肝素透析的效果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的性能和准确性可能影响无肝素透析的效果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的及时性和有效性可能影响无肝素透析的效果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无肝素透析的并发症及预防措施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：可能导致透析膜堵塞，影响透析效果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：可能导致患者贫血加重，影响生命安全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：可能导致患者出现感染性并发症，影响康复进程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无肝素透析操作规程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个体化透析方案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，提高无肝素透析的效果和安全性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无肝素透析的操作流程及护理要点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等，确定无肝素透析的适应症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等，排除无肝素透析的禁忌症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透析管路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等透析用品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局部抗凝剂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等无肝素透析相关物品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，如止血药、输血制品等，以备不时之需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无肝素透析前的准备工作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https://d.book118.com/418017007127006037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无肝素透析方法及护理PPT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2024-09-17T21:24:57.561</cp:lastPrinted>
  <dcterms:created xsi:type="dcterms:W3CDTF">2024-09-17T13:24:57Z</dcterms:created>
  <dcterms:modified xsi:type="dcterms:W3CDTF">2024-09-17T13:24:59Z</dcterms:modified>
</cp:coreProperties>
</file>