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A3136FD-6D51-4B6C-96F3-33EF5E8C2E1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BBC25-3D49-453C-9EDF-6190D5551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9EE0D-1B1A-4A57-9E45-4CCB38B8A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E2140-3D29-43BE-847F-F3AE32A5B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78AC2-37C8-4E02-B3FF-84AA33188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6CE192-F638-4C44-AAAE-E3F81C298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DF4F27-B2C6-4C24-AE7C-4FD80D4A7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672DDB-0322-4829-8FD0-0F63BA0F6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731AF-3AE6-4695-9143-0E3C34726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90E54-D3A1-424E-87D7-084F211D5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DB072-77BC-4024-B8EF-905062858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101F8-CB55-46CC-B493-B03190FD4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95EAD45-D9D9-4907-B198-B73D73B0529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7BFDDBA-93F4-4A9B-8E81-CDAC0CBE576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1702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快递员工职责培训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快递员工职责培训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快递员的包裹处理流程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快递员的客户服务技巧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快递员的应急处理能力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快递员的技术培训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快递员工职责培训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快递员的基本职责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快递员的基本职责包括递送包裹到客户指定的地址、确保包裹的安全和完整性，以及记录包裹的交接和签收情况。这些都是快递员日常工作中必须要做到的重要职责。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快递员的沟通技巧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包括礼貌用语、友善态度等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与客户保持良好沟通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耐心倾听、解决问题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处理客户投诉和问题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应对客户各种需求和情况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沟通工作中的常见挑战和解决方法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处理紧急情况的方法和流程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急救知识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紧急联系方式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遵守交通规则和安全法规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遵守红绿灯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提前预判交通情况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快递员的安全培训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保护个人和包裹的安全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避免危险行为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快递员的工作流程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确保包裹信息准确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接收包裹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按时送达客户指定地点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派送包裹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确保送达准确无误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记录包裹信息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确认客户签收并反馈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签收包裹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快递员的效率提升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按照规章制度执行工作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规范操作流程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避免包裹遗失或损坏情况发生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注意包裹安全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提前规划派送路线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合理安排路线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快递员的包裹处理流程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包裹的分类和分拣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快递员的日常工作中，正确分类和分拣不同类型的包裹是非常重要的环节。通过学习正确的分类和分拣方法，可以提高工作效率和准确性。快递员可以使用不同的标识和装载方式来区分不同类型的包裹，确保包裹能够准确送达给客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包裹的包装和标识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学习如何避免包裹在运输中受损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正确包装包裹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如何避免包裹在分拣过程中混淆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正确标识包裹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准确交付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如何确认客户的身份信息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获取签收确认以确保包裹送达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包裹安全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学习如何避免包裹丢失或破损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保障客户满意度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如何礼貌和耐心地与客户沟通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解答客户关于包裹的问题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包裹的装载和交付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装载顺序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学习如何按照优先级装载包裹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确保包裹不会在运输中受损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包裹丢失和损坏的处理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当包裹丢失或损坏时，快递员需要了解如何处理这种情况。学习正确的处理流程和方法，包括与客户协商并解决问题的技巧，能够帮助快递员更好地处理突发情况，保持良好的客户关系。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快递员的客户服务技巧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客户投诉处理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重视客户投诉并耐心聆听客户诉求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积极倾听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制定有效方案，积极解决客户问题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及时处理客户投诉，确保问题迅速解决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快速响应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客户关系管理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有效沟通，建立信任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根据客户需求提供定制化服务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定期跟进客户，维护关系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服务质量控制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学习如何监控和提升自身的服务质量，定期评估和改进工作表现，确保提供高质量的服务。建议定期进行自我评估和寻求反馈，不断改进提升专业技能和服务质量。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分析问题原因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制定改进计划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持续跟进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说明改进措施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感谢客户反馈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客户反馈和改进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客户反馈渠道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邮件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在线调查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客户服务技巧总结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快递员在客户服务过程中，要善于倾听客户需求，及时处理投诉，并保持良好的沟通。建议通过不断的学习和提升，提高服务质量，建立稳固的客户关系，从而提升整体服务水平。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https://d.book118.com/418017021011006050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快递员工职责培训</vt:lpstr>
      <vt:lpstr>目录</vt:lpstr>
      <vt:lpstr>第1章 快递员工职责培训</vt:lpstr>
      <vt:lpstr> </vt:lpstr>
      <vt:lpstr>快递员的沟通技巧</vt:lpstr>
      <vt:lpstr>快递员的安全培训</vt:lpstr>
      <vt:lpstr>快递员的工作流程</vt:lpstr>
      <vt:lpstr>快递员的效率提升</vt:lpstr>
      <vt:lpstr>第2章 快递员的包裹处理流程</vt:lpstr>
      <vt:lpstr>包裹的分类和分拣</vt:lpstr>
      <vt:lpstr>包裹的包装和标识</vt:lpstr>
      <vt:lpstr>包裹的装载和交付</vt:lpstr>
      <vt:lpstr> </vt:lpstr>
      <vt:lpstr>第3章 快递员的客户服务技巧</vt:lpstr>
      <vt:lpstr>客户投诉处理</vt:lpstr>
      <vt:lpstr>客户关系管理</vt:lpstr>
      <vt:lpstr> </vt:lpstr>
      <vt:lpstr>客户反馈和改进</vt:lpstr>
      <vt:lpstr>客户服务技巧总结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2024-09-29T14:54:18.502</cp:lastPrinted>
  <dcterms:created xsi:type="dcterms:W3CDTF">2024-09-29T06:54:18Z</dcterms:created>
  <dcterms:modified xsi:type="dcterms:W3CDTF">2024-09-29T06:54:20Z</dcterms:modified>
</cp:coreProperties>
</file>