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B3BD3D-99C6-4F70-A86F-1369A5C1F3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121475-0A29-4E96-AF9F-47A740B15B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D76289-24A1-479D-8067-F0E45E08F7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C9C903-F1BC-477F-8942-85686B43D5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6AC0FB-D296-4633-B8ED-3D35B7F972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7D3101-BDBB-4368-A22D-C2AA1EE80E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97D5E4-90BC-4196-90F9-7BD7473D6E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CE27E3-09EE-4C54-8FCF-260FE932AA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8370D3-3B9B-45D4-9E8F-5A8DA7FEB7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0DB4B6-90D0-47E6-9079-B7D956036C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A97AD2-DB03-4C53-B326-64FCFFC49D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02000607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安全文化之企业安全文化建设的必要性及措施</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2024-01-11</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企业安全文化概述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企业安全文化建设的必要性</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企业安全文化建设的措施</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企业安全文化建设案例分析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企业安全文化建设的挑战与展望</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企业安全文化概述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23819" r="23819"/>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23819" r="23819"/>
          <a:stretch>
            <a:fillRect/>
          </a:stretch>
        </p:blipFill>
        <p:spPr>
          <a:xfrm>
            <a:off x="5906739" y="1869245"/>
            <a:ext cx="2050689" cy="3916435"/>
          </a:xfrm>
          <a:prstGeom prst="rect">
            <a:avLst/>
          </a:prstGeom>
        </p:spPr>
      </p:pic>
      <p:pic>
        <p:nvPicPr>
          <p:cNvPr id="6" name="Picture 6"/>
          <p:cNvPicPr>
            <a:picLocks noChangeAspect="1"/>
          </p:cNvPicPr>
          <p:nvPr/>
        </p:nvPicPr>
        <p:blipFill>
          <a:blip r:embed="rId5"/>
          <a:srcRect l="23819" r="23819"/>
          <a:stretch>
            <a:fillRect/>
          </a:stretch>
        </p:blipFill>
        <p:spPr>
          <a:xfrm>
            <a:off x="3391027" y="1869245"/>
            <a:ext cx="2050689" cy="3916435"/>
          </a:xfrm>
          <a:prstGeom prst="rect">
            <a:avLst/>
          </a:prstGeom>
        </p:spPr>
      </p:pic>
      <p:sp>
        <p:nvSpPr>
          <p:cNvPr id="7" name="Freeform 7"/>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10" name="AutoShape 10"/>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安全文化的定义</a:t>
              </a:r>
            </a:p>
          </p:txBody>
        </p:sp>
      </p:grpSp>
      <p:sp>
        <p:nvSpPr>
          <p:cNvPr id="33" name="AutoShape 33"/>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安全文化强调的是全员参与和持续改进，它不仅关注安全事故的预防，还关注员工的安全健康和环境保护。</a:t>
            </a:r>
            <a:endParaRPr lang="en-US" sz="1100"/>
          </a:p>
        </p:txBody>
      </p:sp>
      <p:sp>
        <p:nvSpPr>
          <p:cNvPr id="34" name="AutoShape 34"/>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安全文化是一种组织文化，它通过塑造员工的安全意识、态度和行为，以实现组织的安全目标。</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blip>
          <a:stretch>
            <a:fillRect/>
          </a:stretch>
        </p:blipFill>
        <p:spPr>
          <a:xfrm>
            <a:off x="7092557" y="1559288"/>
            <a:ext cx="4492828" cy="4492828"/>
          </a:xfrm>
          <a:prstGeom prst="roundRect">
            <a:avLst/>
          </a:prstGeom>
        </p:spPr>
      </p:pic>
      <p:sp>
        <p:nvSpPr>
          <p:cNvPr id="5" name="Freeform 5"/>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7" name="Freeform 7"/>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9" name="Freeform 9"/>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11" name="TextBox 11"/>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通过安全文化的建设，员工能够更好地了解和掌握安全知识和技能，从而减少事故的发生。</a:t>
            </a:r>
          </a:p>
        </p:txBody>
      </p:sp>
      <p:sp>
        <p:nvSpPr>
          <p:cNvPr id="12" name="TextBox 12"/>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提高员工的安全意识和技能水平</a:t>
            </a:r>
          </a:p>
        </p:txBody>
      </p:sp>
      <p:sp>
        <p:nvSpPr>
          <p:cNvPr id="13" name="TextBox 13"/>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安全文化的建设有助于企业识别和评估风险，采取有效的措施来控制和降低风险，从而减少事故对企业的影响。</a:t>
            </a:r>
          </a:p>
        </p:txBody>
      </p:sp>
      <p:sp>
        <p:nvSpPr>
          <p:cNvPr id="14" name="TextBox 14"/>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降低企业风险</a:t>
            </a:r>
          </a:p>
        </p:txBody>
      </p:sp>
      <p:sp>
        <p:nvSpPr>
          <p:cNvPr id="15" name="TextBox 15"/>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一个重视安全文化的企业能够赢得社会的认可和信任，提高企业的形象和社会责任。</a:t>
            </a:r>
          </a:p>
        </p:txBody>
      </p:sp>
      <p:sp>
        <p:nvSpPr>
          <p:cNvPr id="16" name="TextBox 16"/>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提高企业形象和社会责任</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安全文化的重要性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5788" b="5788"/>
          <a:stretch>
            <a:fillRect/>
          </a:stretch>
        </p:blipFill>
        <p:spPr>
          <a:xfrm>
            <a:off x="981837" y="3694465"/>
            <a:ext cx="3394942" cy="2143864"/>
          </a:xfrm>
          <a:prstGeom prst="rect">
            <a:avLst/>
          </a:prstGeom>
        </p:spPr>
      </p:pic>
      <p:pic>
        <p:nvPicPr>
          <p:cNvPr id="8" name="Picture 8"/>
          <p:cNvPicPr>
            <a:picLocks noChangeAspect="1"/>
          </p:cNvPicPr>
          <p:nvPr/>
        </p:nvPicPr>
        <p:blipFill>
          <a:blip r:embed="rId4"/>
          <a:srcRect l="2493" r="2493"/>
          <a:stretch>
            <a:fillRect/>
          </a:stretch>
        </p:blipFill>
        <p:spPr>
          <a:xfrm>
            <a:off x="4376812" y="1577730"/>
            <a:ext cx="3394942" cy="2143864"/>
          </a:xfrm>
          <a:prstGeom prst="rect">
            <a:avLst/>
          </a:prstGeom>
        </p:spPr>
      </p:pic>
      <p:pic>
        <p:nvPicPr>
          <p:cNvPr id="9" name="Picture 9"/>
          <p:cNvPicPr>
            <a:picLocks noChangeAspect="1"/>
          </p:cNvPicPr>
          <p:nvPr/>
        </p:nvPicPr>
        <p:blipFill>
          <a:blip r:embed="rId5"/>
          <a:srcRect t="18426" b="18426"/>
          <a:stretch>
            <a:fillRect/>
          </a:stretch>
        </p:blipFill>
        <p:spPr>
          <a:xfrm>
            <a:off x="7771733" y="3721608"/>
            <a:ext cx="3394942" cy="2143864"/>
          </a:xfrm>
          <a:prstGeom prst="rect">
            <a:avLst/>
          </a:prstGeom>
        </p:spPr>
      </p:pic>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安全文化的历史与发展</a:t>
              </a:r>
            </a:p>
          </p:txBody>
        </p:sp>
      </p:grpSp>
      <p:sp>
        <p:nvSpPr>
          <p:cNvPr id="32" name="TextBox 32"/>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安全文化的起源</a:t>
            </a:r>
          </a:p>
        </p:txBody>
      </p:sp>
      <p:sp>
        <p:nvSpPr>
          <p:cNvPr id="33" name="TextBox 33"/>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安全文化起源于20世纪80年代的美国，当时人们开始意识到工业事故与组织文化密切相关。</a:t>
            </a:r>
          </a:p>
        </p:txBody>
      </p:sp>
      <p:sp>
        <p:nvSpPr>
          <p:cNvPr id="34" name="TextBox 34"/>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安全文化的发展</a:t>
            </a:r>
          </a:p>
        </p:txBody>
      </p:sp>
      <p:sp>
        <p:nvSpPr>
          <p:cNvPr id="35" name="TextBox 35"/>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随着人们对安全认识的不断提高，安全文化逐渐成为企业安全管理的重要内容，国际上也开始制定相关的标准和指南。</a:t>
            </a:r>
          </a:p>
        </p:txBody>
      </p:sp>
      <p:sp>
        <p:nvSpPr>
          <p:cNvPr id="36" name="TextBox 36"/>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安全文化的现状与未来</a:t>
            </a:r>
          </a:p>
        </p:txBody>
      </p:sp>
      <p:sp>
        <p:nvSpPr>
          <p:cNvPr id="37" name="TextBox 37"/>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目前，安全文化已经在全球范围内得到广泛认可和应用，未来随着技术的进步和应用领域的拓展，安全文化将继续发展。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企业安全文化建设的必要性</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mt="70000"/>
          </a:blip>
          <a:stretch>
            <a:fillRect/>
          </a:stretch>
        </p:blipFill>
        <p:spPr>
          <a:xfrm>
            <a:off x="939482" y="1415327"/>
            <a:ext cx="4843295" cy="4843295"/>
          </a:xfrm>
          <a:prstGeom prst="roundRect">
            <a:avLst/>
          </a:prstGeom>
        </p:spPr>
      </p:pic>
      <p:sp>
        <p:nvSpPr>
          <p:cNvPr id="5" name="TextBox 5"/>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员工是企业的宝贵财富，也是企业安全生产的主体。通过建设企业安全文化，可以增强员工的安全意识，使其认识到安全生产的重要性，从而自觉遵守安全规章制度，减少安全事故的发生。</a:t>
            </a:r>
          </a:p>
        </p:txBody>
      </p:sp>
      <p:sp>
        <p:nvSpPr>
          <p:cNvPr id="6" name="TextBox 6"/>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企业可以通过开展安全培训、宣传教育等方式，提高员工的安全意识和技能水平，使员工具备应对突发事件的能力，增强企业的抗风险能力。</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提高员工安全意识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alphaModFix amt="70000"/>
          </a:blip>
          <a:srcRect l="12500" r="12500"/>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安全事故的发生往往是由于人的不安全行为和物的不安全状态所导致。通过建设企业安全文化，可以规范员工的行为，消除物的不安全状态，从而降低安全事故的发生率。</a:t>
            </a:r>
          </a:p>
        </p:txBody>
      </p:sp>
      <p:sp>
        <p:nvSpPr>
          <p:cNvPr id="15" name="TextBox 15"/>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企业应建立完善的安全管理制度和应急预案，加强安全检查和隐患排查治理工作，确保企业的安全生产稳定运行。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降低安全事故发生率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一个注重安全的企业不仅能够保障员工的生命财产安全，还能够提升企业的形象和竞争力。通过建设企业安全文化，可以提高企业的社会责任感和公信力，增强消费者对企业的信任感。</a:t>
            </a:r>
          </a:p>
        </p:txBody>
      </p:sp>
      <p:sp>
        <p:nvSpPr>
          <p:cNvPr id="5" name="TextBox 5"/>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在激烈的市场竞争中，企业的形象和信誉对于企业的发展至关重要。一个注重安全、管理规范的企业更容易获得消费者的青睐，从而在市场竞争中占据优势。</a:t>
            </a:r>
          </a:p>
        </p:txBody>
      </p:sp>
      <p:sp>
        <p:nvSpPr>
          <p:cNvPr id="6" name="AutoShape 6"/>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7" name="AutoShape 7"/>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10" name="AutoShape 10"/>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4" name="Picture 14"/>
          <p:cNvPicPr>
            <a:picLocks noChangeAspect="1"/>
          </p:cNvPicPr>
          <p:nvPr/>
        </p:nvPicPr>
        <p:blipFill>
          <a:blip r:embed="rId3">
            <a:alphaModFix amt="70000"/>
          </a:blip>
          <a:srcRect l="12500" r="12500"/>
          <a:stretch>
            <a:fillRect/>
          </a:stretch>
        </p:blipFill>
        <p:spPr>
          <a:xfrm>
            <a:off x="7803289" y="1299241"/>
            <a:ext cx="3679824" cy="4906431"/>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提升企业形象和竞争力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9" name="TextBox 9"/>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安全是企业的生命线，也是企业可持续发展的重要保障。通过建设企业安全文化，可以为企业创造一个稳定、安全的生产环境，为企业的可持续发展奠定坚实基础。</a:t>
            </a:r>
          </a:p>
        </p:txBody>
      </p:sp>
      <p:sp>
        <p:nvSpPr>
          <p:cNvPr id="10" name="TextBox 10"/>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企业应将安全生产纳入企业发展战略规划，建立健全的安全管理体系和长效机制，确保企业的可持续发展。同时，企业还应注重技术创新和环保节能，实现经济效益和社会效益的双重提升。</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保障企业可持续发展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企业安全文化建设的措施</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6184200" y="2878170"/>
            <a:ext cx="461677" cy="550831"/>
            <a:chOff x="6184200" y="2878170"/>
            <a:chExt cx="461677" cy="550831"/>
          </a:xfrm>
        </p:grpSpPr>
        <p:sp>
          <p:nvSpPr>
            <p:cNvPr id="9" name="Freeform 9"/>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996032" y="4065529"/>
            <a:ext cx="664560" cy="579786"/>
            <a:chOff x="1996032" y="4065529"/>
            <a:chExt cx="664560" cy="579786"/>
          </a:xfrm>
        </p:grpSpPr>
        <p:sp>
          <p:nvSpPr>
            <p:cNvPr id="12" name="Freeform 12"/>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4836987" y="4210981"/>
            <a:ext cx="577691" cy="614457"/>
            <a:chOff x="4836987" y="4210981"/>
            <a:chExt cx="577691" cy="614457"/>
          </a:xfrm>
        </p:grpSpPr>
        <p:sp>
          <p:nvSpPr>
            <p:cNvPr id="15" name="Freeform 15"/>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3390861" y="2655299"/>
            <a:ext cx="559445" cy="701973"/>
            <a:chOff x="3390861" y="2655299"/>
            <a:chExt cx="559445" cy="701973"/>
          </a:xfrm>
        </p:grpSpPr>
        <p:sp>
          <p:nvSpPr>
            <p:cNvPr id="20" name="Freeform 20"/>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制定安全规章制度</a:t>
              </a:r>
            </a:p>
          </p:txBody>
        </p:sp>
      </p:grpSp>
      <p:sp>
        <p:nvSpPr>
          <p:cNvPr id="45" name="TextBox 45"/>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总结词</a:t>
            </a:r>
          </a:p>
        </p:txBody>
      </p:sp>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安全规章制度是企业安全文化建设的基础，能够规范员工行为，保障企业安全生产。</a:t>
            </a:r>
          </a:p>
        </p:txBody>
      </p:sp>
      <p:sp>
        <p:nvSpPr>
          <p:cNvPr id="47" name="TextBox 47"/>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详细描述</a:t>
            </a:r>
          </a:p>
        </p:txBody>
      </p:sp>
      <p:sp>
        <p:nvSpPr>
          <p:cNvPr id="48" name="TextBox 48"/>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企业应制定完善的安全规章制度，包括安全生产责任制、安全操作规程、安全检查制度等，确保员工明确自己的安全职责，规范操作，及时发现和消除安全隐患。</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https://d.book118.com/418020006072006041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2024-09-20T08:50:44.252</cp:lastPrinted>
  <dcterms:created xsi:type="dcterms:W3CDTF">2024-09-20T00:50:44Z</dcterms:created>
  <dcterms:modified xsi:type="dcterms:W3CDTF">2024-09-20T00:50:46Z</dcterms:modified>
</cp:coreProperties>
</file>