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3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pic_sup.png" TargetMode="External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.xml" /><Relationship Id="rId4" Type="http://schemas.openxmlformats.org/officeDocument/2006/relationships/image" Target="file:///C:\Users\Administrator\Desktop\&#32032;&#26448;&#20998;&#31867;\&#22269;&#28526;&#32032;&#26448;\&#22270;&#29255;21.png" TargetMode="External" /><Relationship Id="rId5" Type="http://schemas.openxmlformats.org/officeDocument/2006/relationships/image" Target="../media/image2.png" /><Relationship Id="rId6" Type="http://schemas.openxmlformats.org/officeDocument/2006/relationships/tags" Target="../tags/tag2.xml" /><Relationship Id="rId7" Type="http://schemas.openxmlformats.org/officeDocument/2006/relationships/image" Target="../media/image3.png" /><Relationship Id="rId8" Type="http://schemas.openxmlformats.org/officeDocument/2006/relationships/tags" Target="../tags/tag3.xml" /><Relationship Id="rId9" Type="http://schemas.openxmlformats.org/officeDocument/2006/relationships/tags" Target="../tags/tag4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pic_sup.png" TargetMode="External" /><Relationship Id="rId10" Type="http://schemas.openxmlformats.org/officeDocument/2006/relationships/tags" Target="../tags/tag11.xml" /><Relationship Id="rId11" Type="http://schemas.openxmlformats.org/officeDocument/2006/relationships/tags" Target="../tags/tag12.xml" /><Relationship Id="rId12" Type="http://schemas.openxmlformats.org/officeDocument/2006/relationships/tags" Target="../tags/tag13.xml" /><Relationship Id="rId13" Type="http://schemas.openxmlformats.org/officeDocument/2006/relationships/tags" Target="../tags/tag14.xml" /><Relationship Id="rId14" Type="http://schemas.openxmlformats.org/officeDocument/2006/relationships/tags" Target="../tags/tag15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8.xml" /><Relationship Id="rId4" Type="http://schemas.openxmlformats.org/officeDocument/2006/relationships/image" Target="file:///F:\Lets_Create\pic_temp\pic_half_top.png" TargetMode="External" /><Relationship Id="rId5" Type="http://schemas.openxmlformats.org/officeDocument/2006/relationships/image" Target="../media/image4.png" /><Relationship Id="rId6" Type="http://schemas.openxmlformats.org/officeDocument/2006/relationships/tags" Target="../tags/tag9.xml" /><Relationship Id="rId7" Type="http://schemas.openxmlformats.org/officeDocument/2006/relationships/image" Target="file:///F:\Lets_Create\pic_temp\pic_half_down.png" TargetMode="External" /><Relationship Id="rId8" Type="http://schemas.openxmlformats.org/officeDocument/2006/relationships/image" Target="../media/image5.png" /><Relationship Id="rId9" Type="http://schemas.openxmlformats.org/officeDocument/2006/relationships/tags" Target="../tags/tag1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pic_sup.png" TargetMode="External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tags" Target="../tags/tag24.xml" /><Relationship Id="rId16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6.xml" /><Relationship Id="rId4" Type="http://schemas.openxmlformats.org/officeDocument/2006/relationships/image" Target="file:///F:\Lets_Create\pic_temp\pic_half_left.png" TargetMode="External" /><Relationship Id="rId5" Type="http://schemas.openxmlformats.org/officeDocument/2006/relationships/image" Target="../media/image6.png" /><Relationship Id="rId6" Type="http://schemas.openxmlformats.org/officeDocument/2006/relationships/tags" Target="../tags/tag17.xml" /><Relationship Id="rId7" Type="http://schemas.openxmlformats.org/officeDocument/2006/relationships/image" Target="file:///F:\Lets_Create\pic_temp\pic_half_right.png" TargetMode="External" /><Relationship Id="rId8" Type="http://schemas.openxmlformats.org/officeDocument/2006/relationships/image" Target="../media/image7.png" /><Relationship Id="rId9" Type="http://schemas.openxmlformats.org/officeDocument/2006/relationships/tags" Target="../tags/tag1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0.xml" /><Relationship Id="rId11" Type="http://schemas.openxmlformats.org/officeDocument/2006/relationships/image" Target="file:///F:\Lets_Create\pic_temp\pic_half_right.png" TargetMode="External" /><Relationship Id="rId12" Type="http://schemas.openxmlformats.org/officeDocument/2006/relationships/image" Target="../media/image7.png" /><Relationship Id="rId13" Type="http://schemas.openxmlformats.org/officeDocument/2006/relationships/tags" Target="../tags/tag3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image" Target="file:///F:\Lets_Create\pic_temp\pic_sup.png" TargetMode="External" /><Relationship Id="rId5" Type="http://schemas.openxmlformats.org/officeDocument/2006/relationships/image" Target="../media/image1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image" Target="file:///F:\Lets_Create\pic_temp\pic_half_left.png" TargetMode="External" /><Relationship Id="rId9" Type="http://schemas.openxmlformats.org/officeDocument/2006/relationships/image" Target="../media/image6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file:///F:\Lets_Create\pic_temp\pic_sup.png" TargetMode="External" /><Relationship Id="rId10" Type="http://schemas.openxmlformats.org/officeDocument/2006/relationships/image" Target="../media/image8.png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tags" Target="../tags/tag40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32.xml" /><Relationship Id="rId4" Type="http://schemas.openxmlformats.org/officeDocument/2006/relationships/image" Target="file:///F:\Lets_Create\pic_temp\pic_half_left.png" TargetMode="External" /><Relationship Id="rId5" Type="http://schemas.openxmlformats.org/officeDocument/2006/relationships/image" Target="../media/image6.png" /><Relationship Id="rId6" Type="http://schemas.openxmlformats.org/officeDocument/2006/relationships/tags" Target="../tags/tag33.xml" /><Relationship Id="rId7" Type="http://schemas.openxmlformats.org/officeDocument/2006/relationships/image" Target="file:///F:\Lets_Create\pic_temp\pic_half_right.png" TargetMode="External" /><Relationship Id="rId8" Type="http://schemas.openxmlformats.org/officeDocument/2006/relationships/image" Target="../media/image7.png" /><Relationship Id="rId9" Type="http://schemas.openxmlformats.org/officeDocument/2006/relationships/tags" Target="../tags/tag3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F:\Lets_Create\pic_temp\1_pic_quater_left_down.png" TargetMode="External" /><Relationship Id="rId3" Type="http://schemas.openxmlformats.org/officeDocument/2006/relationships/image" Target="../media/image9.png" /><Relationship Id="rId4" Type="http://schemas.openxmlformats.org/officeDocument/2006/relationships/tags" Target="../tags/tag42.xml" /><Relationship Id="rId5" Type="http://schemas.openxmlformats.org/officeDocument/2006/relationships/image" Target="../media/image8.png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image" Target="file:///F:\Lets_Create\pic_temp\pic_sup.png" TargetMode="External" /><Relationship Id="rId5" Type="http://schemas.openxmlformats.org/officeDocument/2006/relationships/image" Target="../media/image1.png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image" Target="file:///F:\Lets_Create\pic_temp\pic_sup.png" TargetMode="External" /><Relationship Id="rId5" Type="http://schemas.openxmlformats.org/officeDocument/2006/relationships/image" Target="../media/image1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image" Target="file:///F:\Lets_Create\pic_temp\pic_sup.png" TargetMode="External" /><Relationship Id="rId5" Type="http://schemas.openxmlformats.org/officeDocument/2006/relationships/image" Target="../media/image1.png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F:\Lets_Create\pic_temp\1_pic_quater_left_down.png" TargetMode="External" /><Relationship Id="rId3" Type="http://schemas.openxmlformats.org/officeDocument/2006/relationships/image" Target="../media/image9.png" /><Relationship Id="rId4" Type="http://schemas.openxmlformats.org/officeDocument/2006/relationships/tags" Target="../tags/tag82.xml" /><Relationship Id="rId5" Type="http://schemas.openxmlformats.org/officeDocument/2006/relationships/image" Target="../media/image8.png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tags" Target="../tags/tag95.xml" /><Relationship Id="rId11" Type="http://schemas.openxmlformats.org/officeDocument/2006/relationships/slideMaster" Target="../slideMasters/slideMaster2.xml" /><Relationship Id="rId2" Type="http://schemas.openxmlformats.org/officeDocument/2006/relationships/image" Target="file:///F:\Lets_Create\pic_temp\1_pic_quater_left_down.png" TargetMode="External" /><Relationship Id="rId3" Type="http://schemas.openxmlformats.org/officeDocument/2006/relationships/image" Target="../media/image11.png" /><Relationship Id="rId4" Type="http://schemas.openxmlformats.org/officeDocument/2006/relationships/tags" Target="../tags/tag90.xml" /><Relationship Id="rId5" Type="http://schemas.openxmlformats.org/officeDocument/2006/relationships/image" Target="../media/image12.png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3.png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image" Target="file:///F:\Lets_Create\pic_temp\1_pic_quater_left_down.png" TargetMode="External" /><Relationship Id="rId3" Type="http://schemas.openxmlformats.org/officeDocument/2006/relationships/image" Target="../media/image14.png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slideMaster" Target="../slideMasters/slideMaster2.xml" /><Relationship Id="rId2" Type="http://schemas.openxmlformats.org/officeDocument/2006/relationships/image" Target="file:///F:\Lets_Create\pic_temp\1_pic_quater_left_down.png" TargetMode="External" /><Relationship Id="rId3" Type="http://schemas.openxmlformats.org/officeDocument/2006/relationships/image" Target="../media/image14.png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E673F-8B99-4AA0-ABAE-05B583E6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C7CD3-BB73-4B89-B788-5CC48D0A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9D461-1E02-479D-812E-8FE8F645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55491-C615-40E9-A51A-66367EDAC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3EFB2-252A-47AA-A03D-3BBCC78D8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F4F38-C74B-4E78-913E-E6326BBC3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B8D86-D71F-4B4D-ADC7-95D8C0FCD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50FF9-838E-4165-AFAE-2E35D117D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349AE-2D42-44F6-A3C5-252C7AC0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65C25-9C39-452C-B430-5D7BF26DF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B29A3-CC89-4EE9-A425-D835AEF8E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/>
          <p:nvPr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6811645" y="484505"/>
            <a:ext cx="5380355" cy="6373495"/>
          </a:xfrm>
          <a:prstGeom prst="rect">
            <a:avLst/>
          </a:prstGeom>
        </p:spPr>
      </p:pic>
      <p:pic>
        <p:nvPicPr>
          <p:cNvPr id="10" name="图片 9" descr="图片7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342265" y="2770505"/>
            <a:ext cx="3237230" cy="295783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标题占位符 1"/>
          <p:cNvSpPr>
            <a:spLocks noGrp="1"/>
          </p:cNvSpPr>
          <p:nvPr>
            <p:ph type="title" hasCustomPrompt="1"/>
            <p:custDataLst>
              <p:tags r:id="rId12"/>
            </p:custDataLst>
          </p:nvPr>
        </p:nvSpPr>
        <p:spPr>
          <a:xfrm>
            <a:off x="1772920" y="1332865"/>
            <a:ext cx="6682105" cy="248094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节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/>
          <p:nvPr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图片 11"/>
          <p:cNvPicPr/>
          <p:nvPr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4064000" y="4442275"/>
            <a:ext cx="4064000" cy="2415725"/>
          </a:xfrm>
          <a:prstGeom prst="rect">
            <a:avLst/>
          </a:prstGeom>
        </p:spPr>
      </p:pic>
      <p:pic>
        <p:nvPicPr>
          <p:cNvPr id="13" name="图片 12"/>
          <p:cNvPicPr/>
          <p:nvPr>
            <p:custDataLst>
              <p:tags r:id="rId9"/>
            </p:custDataLst>
          </p:nvPr>
        </p:nvPicPr>
        <p:blipFill>
          <a:blip r:embed="rId8" r:link="rId7"/>
          <a:stretch>
            <a:fillRect/>
          </a:stretch>
        </p:blipFill>
        <p:spPr>
          <a:xfrm>
            <a:off x="4064000" y="0"/>
            <a:ext cx="4064000" cy="2415725"/>
          </a:xfrm>
          <a:prstGeom prst="rect">
            <a:avLst/>
          </a:prstGeom>
        </p:spPr>
      </p:pic>
      <p:sp>
        <p:nvSpPr>
          <p:cNvPr id="14" name="矩形 13"/>
          <p:cNvSpPr/>
          <p:nvPr>
            <p:custDataLst>
              <p:tags r:id="rId10"/>
            </p:custDataLst>
          </p:nvPr>
        </p:nvSpPr>
        <p:spPr>
          <a:xfrm>
            <a:off x="0" y="2044700"/>
            <a:ext cx="12192635" cy="2767965"/>
          </a:xfrm>
          <a:prstGeom prst="rect">
            <a:avLst/>
          </a:prstGeom>
          <a:solidFill>
            <a:srgbClr val="F7E1DB">
              <a:alpha val="50000"/>
            </a:srgbClr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0" y="2044700"/>
            <a:ext cx="12191365" cy="276796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algn="ctr" fontAlgn="ctr"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/>
          <p:nvPr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/>
          <p:nvPr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0" y="1397000"/>
            <a:ext cx="1709227" cy="406400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9"/>
            </p:custDataLst>
          </p:nvPr>
        </p:nvPicPr>
        <p:blipFill>
          <a:blip r:embed="rId8" r:link="rId7"/>
          <a:stretch>
            <a:fillRect/>
          </a:stretch>
        </p:blipFill>
        <p:spPr>
          <a:xfrm>
            <a:off x="10482773" y="1397000"/>
            <a:ext cx="1709227" cy="4064000"/>
          </a:xfrm>
          <a:prstGeom prst="rect">
            <a:avLst/>
          </a:prstGeom>
        </p:spPr>
      </p:pic>
      <p:sp>
        <p:nvSpPr>
          <p:cNvPr id="9" name="矩形 8"/>
          <p:cNvSpPr/>
          <p:nvPr>
            <p:custDataLst>
              <p:tags r:id="rId10"/>
            </p:custDataLst>
          </p:nvPr>
        </p:nvSpPr>
        <p:spPr>
          <a:xfrm>
            <a:off x="607695" y="504190"/>
            <a:ext cx="10975975" cy="5849620"/>
          </a:xfrm>
          <a:prstGeom prst="rect">
            <a:avLst/>
          </a:prstGeom>
          <a:solidFill>
            <a:srgbClr val="F7E1DB">
              <a:alpha val="50000"/>
            </a:srgbClr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69925" y="515620"/>
            <a:ext cx="10852150" cy="881380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4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69925" y="1440815"/>
            <a:ext cx="10852150" cy="4900295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/>
          <p:cNvPicPr/>
          <p:nvPr>
            <p:custDataLst>
              <p:tags r:id="rId6"/>
            </p:custDataLst>
          </p:nvPr>
        </p:nvPicPr>
        <p:blipFill>
          <a:blip r:embed="rId5" r:link="rId4"/>
          <a:srcRect t="56722"/>
          <a:stretch>
            <a:fillRect/>
          </a:stretch>
        </p:blipFill>
        <p:spPr>
          <a:xfrm>
            <a:off x="0" y="2081530"/>
            <a:ext cx="12192000" cy="2967990"/>
          </a:xfrm>
          <a:prstGeom prst="rect">
            <a:avLst/>
          </a:prstGeom>
        </p:spPr>
      </p:pic>
      <p:sp>
        <p:nvSpPr>
          <p:cNvPr id="5" name="标题 4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35" y="2082165"/>
            <a:ext cx="12192000" cy="296799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+mj-ea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7" name="图片 6"/>
          <p:cNvPicPr/>
          <p:nvPr>
            <p:custDataLst>
              <p:tags r:id="rId10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0" y="1397000"/>
            <a:ext cx="1709227" cy="406400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13"/>
            </p:custDataLst>
          </p:nvPr>
        </p:nvPicPr>
        <p:blipFill>
          <a:blip r:embed="rId12" r:link="rId11"/>
          <a:stretch>
            <a:fillRect/>
          </a:stretch>
        </p:blipFill>
        <p:spPr>
          <a:xfrm>
            <a:off x="10482773" y="1397000"/>
            <a:ext cx="1709227" cy="4064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末尾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/>
          <p:nvPr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/>
          <p:nvPr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0" y="1397000"/>
            <a:ext cx="1709227" cy="406400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9"/>
            </p:custDataLst>
          </p:nvPr>
        </p:nvPicPr>
        <p:blipFill>
          <a:blip r:embed="rId8" r:link="rId7"/>
          <a:stretch>
            <a:fillRect/>
          </a:stretch>
        </p:blipFill>
        <p:spPr>
          <a:xfrm>
            <a:off x="10482773" y="1397000"/>
            <a:ext cx="1709227" cy="4064000"/>
          </a:xfrm>
          <a:prstGeom prst="rect">
            <a:avLst/>
          </a:prstGeom>
        </p:spPr>
      </p:pic>
      <p:pic>
        <p:nvPicPr>
          <p:cNvPr id="10" name="图片 9" descr="图片76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2748280" y="3065145"/>
            <a:ext cx="2324735" cy="1935480"/>
          </a:xfrm>
          <a:prstGeom prst="rect">
            <a:avLst/>
          </a:prstGeom>
        </p:spPr>
      </p:pic>
      <p:pic>
        <p:nvPicPr>
          <p:cNvPr id="11" name="图片 10" descr="图片7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/>
          <a:stretch>
            <a:fillRect/>
          </a:stretch>
        </p:blipFill>
        <p:spPr>
          <a:xfrm flipV="1">
            <a:off x="7447915" y="1397000"/>
            <a:ext cx="2324735" cy="193548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1"/>
          <p:cNvSpPr>
            <a:spLocks noGrp="1"/>
          </p:cNvSpPr>
          <p:nvPr>
            <p:ph type="title" hasCustomPrompt="1"/>
            <p:custDataLst>
              <p:tags r:id="rId16"/>
            </p:custDataLst>
          </p:nvPr>
        </p:nvSpPr>
        <p:spPr>
          <a:xfrm>
            <a:off x="2266315" y="2400935"/>
            <a:ext cx="7621905" cy="892810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608076" y="457200"/>
            <a:ext cx="10975848" cy="5943600"/>
          </a:xfrm>
          <a:prstGeom prst="rect">
            <a:avLst/>
          </a:prstGeom>
          <a:solidFill>
            <a:schemeClr val="bg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/>
          <p:nvPr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 flipH="1" flipV="1">
            <a:off x="-280670" y="5160645"/>
            <a:ext cx="2016125" cy="2129790"/>
          </a:xfrm>
          <a:prstGeom prst="rect">
            <a:avLst/>
          </a:prstGeom>
        </p:spPr>
      </p:pic>
      <p:pic>
        <p:nvPicPr>
          <p:cNvPr id="12" name="图片 11" descr="图片7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401300" y="-181610"/>
            <a:ext cx="2324735" cy="19354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08330" y="457200"/>
            <a:ext cx="10975975" cy="965200"/>
          </a:xfrm>
        </p:spPr>
        <p:txBody>
          <a:bodyPr anchor="ctr">
            <a:noAutofit/>
          </a:bodyPr>
          <a:lstStyle>
            <a:lvl1pPr>
              <a:defRPr sz="400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8330" y="1423035"/>
            <a:ext cx="10975975" cy="4905375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25" y="347980"/>
            <a:ext cx="10852150" cy="1002030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4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925" y="1499235"/>
            <a:ext cx="10852150" cy="4841875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tabLst>
                <a:tab pos="1609090"/>
              </a:tabLst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3_空白">
    <p:bg>
      <p:bgPr>
        <a:solidFill>
          <a:schemeClr val="accent6">
            <a:lumMod val="20000"/>
            <a:lumOff val="80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/>
          <p:cNvPicPr/>
          <p:nvPr>
            <p:custDataLst>
              <p:tags r:id="rId6"/>
            </p:custDataLst>
          </p:nvPr>
        </p:nvPicPr>
        <p:blipFill>
          <a:blip r:embed="rId5" r:link="rId4"/>
          <a:srcRect t="92685"/>
          <a:stretch>
            <a:fillRect/>
          </a:stretch>
        </p:blipFill>
        <p:spPr>
          <a:xfrm>
            <a:off x="0" y="6356350"/>
            <a:ext cx="12192000" cy="501650"/>
          </a:xfrm>
          <a:prstGeom prst="rect">
            <a:avLst/>
          </a:prstGeom>
        </p:spPr>
      </p:pic>
      <p:sp>
        <p:nvSpPr>
          <p:cNvPr id="5" name="标题 4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925" y="347980"/>
            <a:ext cx="10852150" cy="865505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4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69925" y="1365885"/>
            <a:ext cx="10852150" cy="4975225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tabLst>
                <a:tab pos="1608455"/>
              </a:tabLst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五级</a:t>
            </a:r>
            <a:endParaRPr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685800" y="1311910"/>
            <a:ext cx="10836275" cy="0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2_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/>
          <p:cNvPicPr/>
          <p:nvPr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标题 4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925" y="347980"/>
            <a:ext cx="10852150" cy="865505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4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69925" y="1365885"/>
            <a:ext cx="10852150" cy="4975225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rgbClr val="FFFFFF"/>
              </a:buClr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bg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rgbClr val="FFFFFF"/>
              </a:buClr>
              <a:buFont typeface="Wingdings" panose="05000000000000000000" charset="0"/>
              <a:buChar char="p"/>
              <a:tabLst>
                <a:tab pos="1607820"/>
              </a:tabLst>
              <a:defRPr kumimoji="0" lang="zh-CN" altLang="en-US" sz="2800" b="1" i="0" u="none" strike="noStrike" kern="1200" cap="none" spc="150" normalizeH="0" baseline="0" noProof="1">
                <a:solidFill>
                  <a:schemeClr val="bg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rgbClr val="FFFFFF"/>
              </a:buClr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bg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rgbClr val="FFFFFF"/>
              </a:buClr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bg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rgbClr val="FFFFFF"/>
              </a:buClr>
              <a:buFont typeface="Wingdings" panose="05000000000000000000" charset="0"/>
              <a:buChar char="p"/>
              <a:defRPr kumimoji="0" lang="zh-CN" altLang="en-US" sz="2800" b="1" i="0" u="none" strike="noStrike" kern="1200" cap="none" spc="150" normalizeH="0" baseline="0" noProof="1">
                <a:solidFill>
                  <a:schemeClr val="bg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/>
          <p:cNvPicPr/>
          <p:nvPr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通用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7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0640060" y="5566410"/>
            <a:ext cx="1595755" cy="13284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25" y="334645"/>
            <a:ext cx="10852150" cy="892810"/>
          </a:xfrm>
        </p:spPr>
        <p:txBody>
          <a:bodyPr anchor="ctr" anchorCtr="0">
            <a:normAutofit/>
          </a:bodyPr>
          <a:lstStyle>
            <a:lvl1pPr algn="l">
              <a:defRPr baseline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553450" y="6349833"/>
            <a:ext cx="2700000" cy="316800"/>
          </a:xfrm>
        </p:spPr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69925" y="1383665"/>
            <a:ext cx="10852785" cy="483362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608076" y="457200"/>
            <a:ext cx="10975848" cy="5943600"/>
          </a:xfrm>
          <a:prstGeom prst="rect">
            <a:avLst/>
          </a:prstGeom>
          <a:solidFill>
            <a:schemeClr val="bg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/>
          <p:nvPr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 flipH="1" flipV="1">
            <a:off x="-33655" y="4749800"/>
            <a:ext cx="2016125" cy="2129790"/>
          </a:xfrm>
          <a:prstGeom prst="rect">
            <a:avLst/>
          </a:prstGeom>
        </p:spPr>
      </p:pic>
      <p:pic>
        <p:nvPicPr>
          <p:cNvPr id="12" name="图片 11" descr="图片7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880600" y="37465"/>
            <a:ext cx="2324735" cy="19354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281600" y="698655"/>
            <a:ext cx="9626400" cy="723600"/>
          </a:xfrm>
        </p:spPr>
        <p:txBody>
          <a:bodyPr anchor="ctr">
            <a:noAutofit/>
          </a:bodyPr>
          <a:lstStyle>
            <a:lvl1pPr>
              <a:defRPr sz="400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1281430" y="1533525"/>
            <a:ext cx="9626600" cy="4514215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>
            <a:off x="0" y="1371600"/>
            <a:ext cx="12192000" cy="4114800"/>
          </a:xfrm>
          <a:prstGeom prst="rect">
            <a:avLst/>
          </a:prstGeom>
          <a:solidFill>
            <a:schemeClr val="bg1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2" name="图片 11"/>
          <p:cNvPicPr/>
          <p:nvPr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0034270" y="4109085"/>
            <a:ext cx="2157730" cy="2663825"/>
          </a:xfrm>
          <a:prstGeom prst="rect">
            <a:avLst/>
          </a:prstGeom>
        </p:spPr>
      </p:pic>
      <p:pic>
        <p:nvPicPr>
          <p:cNvPr id="13" name="图片 12" descr="图片7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2626995" cy="240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0" y="2085340"/>
            <a:ext cx="12192635" cy="2536825"/>
          </a:xfrm>
        </p:spPr>
        <p:txBody>
          <a:bodyPr anchor="ctr" anchorCtr="0">
            <a:normAutofit/>
          </a:bodyPr>
          <a:lstStyle>
            <a:lvl1pPr algn="ctr">
              <a:defRPr sz="660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>
            <p:custDataLst>
              <p:tags r:id="rId1"/>
            </p:custDataLst>
          </p:nvPr>
        </p:nvSpPr>
        <p:spPr>
          <a:xfrm>
            <a:off x="0" y="0"/>
            <a:ext cx="482460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4" name="图片 13" descr="图片7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0" y="5166995"/>
            <a:ext cx="2030730" cy="169100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2664333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2" name="图片 11"/>
          <p:cNvPicPr/>
          <p:nvPr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1049000" y="0"/>
            <a:ext cx="1143000" cy="14064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12775" y="2808000"/>
            <a:ext cx="10965600" cy="34308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>
            <a:off x="0" y="5028971"/>
            <a:ext cx="12192000" cy="1829029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2" name="图片 11"/>
          <p:cNvPicPr/>
          <p:nvPr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1049000" y="0"/>
            <a:ext cx="1143000" cy="14064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0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 marL="0" indent="0">
              <a:buNone/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6" name="图片 15" descr="图片7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10596245" y="5529580"/>
            <a:ext cx="1595755" cy="132842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C039-39CA-4DA3-AA91-E89DB46209D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ags" Target="../tags/tag134.xml" /><Relationship Id="rId25" Type="http://schemas.openxmlformats.org/officeDocument/2006/relationships/tags" Target="../tags/tag135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925" y="320675"/>
            <a:ext cx="10852150" cy="892810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925" y="1336675"/>
            <a:ext cx="10852150" cy="5004435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7D94DB0-A351-44F9-9C6F-5FEFF6315C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09EC039-39CA-4DA3-AA91-E89DB46209D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4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>
          <a:srgbClr val="D65737"/>
        </a:buClr>
        <a:buFont typeface="Wingdings" panose="05000000000000000000" charset="0"/>
        <a:buChar char="p"/>
        <a:defRPr sz="2800" b="1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>
          <a:srgbClr val="D65737"/>
        </a:buClr>
        <a:buFont typeface="Wingdings" panose="05000000000000000000" charset="0"/>
        <a:buChar char="p"/>
        <a:tabLst>
          <a:tab pos="1609090"/>
        </a:tabLst>
        <a:defRPr sz="2800" b="1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>
          <a:srgbClr val="D65737"/>
        </a:buClr>
        <a:buFont typeface="Wingdings" panose="05000000000000000000" charset="0"/>
        <a:buChar char="p"/>
        <a:defRPr sz="2800" b="1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>
          <a:srgbClr val="D65737"/>
        </a:buClr>
        <a:buFont typeface="Wingdings" panose="05000000000000000000" charset="0"/>
        <a:buChar char="p"/>
        <a:defRPr sz="2800" b="1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>
          <a:srgbClr val="D65737"/>
        </a:buClr>
        <a:buFont typeface="Wingdings" panose="05000000000000000000" charset="0"/>
        <a:buChar char="p"/>
        <a:defRPr sz="2800" b="1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200451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>
              <a:lnSpc>
                <a:spcPct val="150000"/>
              </a:lnSpc>
            </a:pPr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踝关节损伤的</a:t>
            </a:r>
            <a:br>
              <a:rPr lang="en-US" altLang="zh-CN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中医康复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5400"/>
              <a:t>目录</a:t>
            </a:r>
            <a:endParaRPr sz="5400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4800" kern="2200">
                <a:sym typeface="+mn-ea"/>
              </a:rPr>
              <a:t>一、概述</a:t>
            </a:r>
            <a:endParaRPr lang="zh-CN" altLang="en-US" sz="4800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4800" kern="2200">
                <a:sym typeface="+mn-ea"/>
              </a:rPr>
              <a:t>二、康复评定</a:t>
            </a:r>
            <a:endParaRPr lang="zh-CN" altLang="en-US" sz="4800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4800" kern="2200">
                <a:sym typeface="+mn-ea"/>
              </a:rPr>
              <a:t>三、康复治疗</a:t>
            </a:r>
            <a:endParaRPr lang="zh-CN" altLang="en-US" sz="4800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4800" kern="2200">
                <a:sym typeface="+mn-ea"/>
              </a:rPr>
              <a:t>四、注意事项与预后护理</a:t>
            </a:r>
            <a:endParaRPr lang="zh-CN" altLang="en-US" sz="4800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4800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一、概述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rtl="0"/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踝关节是人体运动的重要枢纽及承重关节，踝关节扭伤为日常多见的关节扭伤，可分为单纯性扭伤或同时伴有韧带、肌腱、关节囊的损伤，以韧带损伤为主，伤后均有不同程度的局部瘀肿、疼痛和关节活动障碍。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rtl="0"/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踝关节扭伤属中医学“筋伤”范畴，多因外伤所致，局部经脉损伤，血瘀气滞，不通则痛，症见踝关节疼痛，活动时加剧，局部明显肿胀及皮下瘀斑，关节活动受限，舌红有瘀点，脉弦；局部护理不当损伤加剧或经久不愈，筋脉失养，症见关节持续隐痛，轻度肿胀，或可触及硬结，步行欠力，舌淡，苔白，脉弦细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（一）病因病机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rtl="0"/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根据踝部扭伤时足所处位置的不同，可以分为内翻损伤和外翻损伤两种，其中尤以跖屈内翻位损伤最多见。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R="0" lvl="0" rtl="0"/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踝关节扭伤多由于行走不慎，足踏于不平之地，或下楼梯时突然踩空，或跳跃时足部着地不稳，致使足部突然发生内翻或外翻而引起。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R="0" lvl="0" rtl="0"/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韧带撕裂伤或其他筋肉组织撕裂，甚至嵌顿，发生局部出血、渗出与血肿形成。韧带附着处的撕脱骨折亦时有发生。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（二）疾病分类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altLang="zh-CN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内翻损伤 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rtl="0"/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此型临床最多见，这与踝关节的解剖特点有关。外侧副韧带纤维长、分散而薄弱，内翻肌力大于外翻肌力，距骨前宽后窄，外踝比内踝低，两者相差约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1.5cm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，因此踝关节内翻幅度在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35°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～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41°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，外翻在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22°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～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25°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，内侧副韧带又称三角韧带（由跟胫韧带、胫距前后韧带、胫舟韧带组成），短而粗，呈三角形，较坚韧，不易撕裂损伤。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rtl="0"/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外侧副韧带分前、中、后三束，分别为距腓前韧带、跟腓韧带、距腓后韧带，外侧副韧带不如内侧副韧带坚强，而且还比较薄弱，故较易受伤。距骨前宽后窄，当踝关节背屈时宽部进入踝穴，则关节较稳定；当跖屈时窄部进入踝穴，则增加了关节的灵活性，但关节稳定性较差，特别是使距腓前韧带拉长，踝关节就较松动，可以有侧向运动。受伤时踝关节极度内翻，踝关节外侧疼痛、肿胀、皮下青紫，外踝前缘、下缘压痛明显，踝关节活动受限，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线片有时可见到外踝尖处有小骨片撕脱。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altLang="zh-CN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外翻损伤 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rtl="0"/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踝关节极度外翻位损伤，踝关节内侧处疼痛、肿胀、皮下青紫，内踝周围压痛明显，踝关节活动受限，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线片踝关节多无异常，有时需要加照外翻应力位片。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二、康复评定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（一）中医辨证分型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rtl="0"/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血瘀气滞证 损伤早期，踝关节疼痛，活动时加剧，局部明显肿胀及皮下瘀斑，关节活动受限。舌红伴瘀点，脉弦。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R="0" lvl="0" rtl="0"/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筋脉失养证 损伤后期，关节持续隐痛，轻度肿胀，或可触及硬结，步行欠力。舌淡，苔白，脉弦细。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（二）康复医学评定方法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0" lvl="0" rtl="0"/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根据患者主诉、临床体征及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线表现进行综合判定。患者疼痛主诉判定采用疼痛标尺法。临床症状、体征采用分级量化标准法进行判定。</a:t>
            </a:r>
            <a:r>
              <a:rPr lang="en-US" altLang="zh-CN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X</a:t>
            </a:r>
            <a:r>
              <a:rPr lang="zh-CN" altLang="en-US" b="1" i="0" u="none" strike="noStrike" kern="1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线踝穴宽度测量采用与健侧对比测量法进行。</a:t>
            </a:r>
            <a:endParaRPr lang="zh-CN" altLang="en-US" b="1" i="0" u="none" strike="noStrike" kern="1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表</a:t>
            </a:r>
            <a:r>
              <a:rPr lang="en-US" altLang="zh-CN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4-1</a:t>
            </a:r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　分级量化标准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 descr="图形用户界面, 文本, 应用程序&#10;&#10;描述已自动生成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514" y="1765430"/>
            <a:ext cx="9916886" cy="262250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三、康复治疗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kern="2200" baseline="0">
                <a:latin typeface="微软雅黑" panose="020b0503020204020204" pitchFamily="34" charset="-122"/>
                <a:ea typeface="微软雅黑" panose="020b0503020204020204" pitchFamily="34" charset="-122"/>
              </a:rPr>
              <a:t>（一）外治疗法</a:t>
            </a:r>
            <a:endParaRPr lang="zh-CN" altLang="en-US" b="1" i="0" u="none" strike="noStrike" kern="2200" baseline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https://d.book118.com/418020045107006046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74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3744"/>
  <p:tag name="KSO_WM_TEMPLATE_MASTER_THUMB_INDEX" val="12"/>
  <p:tag name="KSO_WM_TEMPLATE_MASTER_TYPE" val="1"/>
  <p:tag name="KSO_WM_TEMPLATE_SUBCATEGORY" val="0"/>
  <p:tag name="KSO_WM_TEMPLATE_THUMBS_INDEX" val="1、4、6、7、8、9、10、11、12、13、14"/>
</p:tagLst>
</file>

<file path=ppt/tags/tag136.xml><?xml version="1.0" encoding="utf-8"?>
<p:tagLst xmlns:p="http://schemas.openxmlformats.org/presentationml/2006/main">
  <p:tag name="KSO_WM_BEAUTIFY_FLAG" val="#wm#"/>
  <p:tag name="KSO_WM_TEMPLATE_CATEGORY" val="custom"/>
  <p:tag name="KSO_WM_TEMPLATE_INDEX" val="20203744"/>
</p:tagLst>
</file>

<file path=ppt/tags/tag1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四章常见病症的中医康复">
  <a:themeElements>
    <a:clrScheme name="自定义 393">
      <a:dk1>
        <a:sysClr val="windowText" lastClr="000000"/>
      </a:dk1>
      <a:lt1>
        <a:sysClr val="window" lastClr="FFFFFF"/>
      </a:lt1>
      <a:dk2>
        <a:srgbClr val="F7E1DB"/>
      </a:dk2>
      <a:lt2>
        <a:srgbClr val="FFFFFF"/>
      </a:lt2>
      <a:accent1>
        <a:srgbClr val="3B3450"/>
      </a:accent1>
      <a:accent2>
        <a:srgbClr val="5C4464"/>
      </a:accent2>
      <a:accent3>
        <a:srgbClr val="815472"/>
      </a:accent3>
      <a:accent4>
        <a:srgbClr val="A3667A"/>
      </a:accent4>
      <a:accent5>
        <a:srgbClr val="C37B7E"/>
      </a:accent5>
      <a:accent6>
        <a:srgbClr val="E59581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隶书</vt:lpstr>
      <vt:lpstr>Wingdings</vt:lpstr>
      <vt:lpstr>Office Theme</vt:lpstr>
      <vt:lpstr>踝关节损伤的中医康复</vt:lpstr>
      <vt:lpstr>目录</vt:lpstr>
      <vt:lpstr>一、概述</vt:lpstr>
      <vt:lpstr>PowerPoint Presentation</vt:lpstr>
      <vt:lpstr>PowerPoint Presentation</vt:lpstr>
      <vt:lpstr>（一）病因病机</vt:lpstr>
      <vt:lpstr>PowerPoint Presentation</vt:lpstr>
      <vt:lpstr>（二）疾病分类</vt:lpstr>
      <vt:lpstr>1.内翻损伤 </vt:lpstr>
      <vt:lpstr>PowerPoint Presentation</vt:lpstr>
      <vt:lpstr>2.外翻损伤 </vt:lpstr>
      <vt:lpstr>二、康复评定</vt:lpstr>
      <vt:lpstr>（一）中医辨证分型</vt:lpstr>
      <vt:lpstr>（二）康复医学评定方法</vt:lpstr>
      <vt:lpstr>表4-1　分级量化标准</vt:lpstr>
      <vt:lpstr>三、康复治疗</vt:lpstr>
      <vt:lpstr>（一）外治疗法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2024-09-27T14:26:44.976</cp:lastPrinted>
  <dcterms:created xsi:type="dcterms:W3CDTF">2024-09-27T06:26:44Z</dcterms:created>
  <dcterms:modified xsi:type="dcterms:W3CDTF">2024-09-27T06:26:47Z</dcterms:modified>
</cp:coreProperties>
</file>