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BB04F1-169E-446B-BEAA-2F45AE631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EE45E-C365-4DA0-B96E-2A0A618A2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628AB-A335-4C05-B440-4C70939A8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432A82-CE2D-444D-B7E8-E3449E686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AA5FC0D-2175-4246-8674-A2CD73374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9B5513-1932-4E52-98AE-B6057ADF2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F8ADF0-4610-4C35-9312-AC02A81CFF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5408A5-F68F-4868-A5EF-F44B307435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295BB0-3CBE-49FC-9B16-2843B6675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8550E-7689-4AC8-8BD7-351AF64DAA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F87B9-6285-4B23-9C3E-46E1D414C0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2013111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《冷库设计规范》PPT课件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冷库设计概述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冷库建筑结构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冷库制冷系统设计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冷库隔热与保温设计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冷库电气与控制系统设计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冷库设计与运行中的问题与对策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冷库设计概述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冷库的定义与分类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冷库是用于储存和保鲜冷冻食品、工业原料、生物制品等物品的特殊建筑，根据不同的分类标准，冷库可以分为多种类型，如按温度范围可分为超低温冷库、低温冷库和冷藏冷库等。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冷库的定义与分类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冷库设计的基本原则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冷库设计的基本原则包括确保安全、稳定、节能和环保等方面，同时要充分考虑冷库的使用需求和功能要求，确保冷库能够满足储存物品的质量和数量要求。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冷库设计的基本原则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冷库设计的发展趋势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随着科技的不断进步和社会需求的不断变化，冷库设计的发展趋势也在不断变化，如更加注重节能环保、智能化管理、人性化设计等方面，以满足社会和市场的不断变化需求。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冷库设计的发展趋势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冷库建筑结构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冷库建筑应符合相关防火规范，采用不燃或难燃材料，并配备相应的消防设施。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耐低温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冷库主要用于存储低温物品，因此其建筑必须能够承受低温环境，具有良好的保温性能和隔热性能。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冷库内部温度较低，容易产生凝露和结霜现象，因此建筑应具备防潮措施，防止水汽渗透和腐蚀。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冷库的建筑特点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冷库的建筑材料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保温材料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冷库建筑的保温材料应具备低导热系数、耐低温、防潮、防火等性能，常用的保温材料包括聚氨酯、聚苯乙烯、玻璃纤维等。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混凝土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冷库地面、墙体和屋顶的混凝土应采用特殊配比的耐低温混凝土，以提高其耐久性和强度。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钢材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冷库中的钢结构应采用耐低温钢材，保证在低温环境下不易变形和断裂。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454" r="2145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单层或多层形式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根据实际需要，冷库可以采用单层或多层形式，多层冷库应设置货梯、楼梯和管道井等设施。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集中式或分散式布局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根据存储物品的种类和数量，冷库可以采用集中式或分散式布局，以满足不同的存储需求。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封闭式或开放式结构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根据温度要求和存储物品的特点，冷库可以采用封闭式或开放式结构，封闭式结构能够更好地保持低温环境，而开放式结构则有利于通风和散热。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冷库的建筑结构形式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冷库制冷系统设计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制冷系统由制冷剂、压缩机、冷凝器、膨胀阀和蒸发器等主要部件组成，各部件通过管道连接，形成一个封闭的循环系统。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制冷系统的原理基于热力学的基本定律，通过制冷剂在蒸发器和冷凝器中的相变（蒸发和冷凝），实现热量的转移和吸收。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制冷系统的组成与原理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制冷原理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制冷系统的组成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冷凝器和蒸发器的选择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根据制冷负荷、冷却水流量和温度等参数，选择适当的冷凝器和蒸发器型号和规格。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膨胀阀的选择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根据制冷系统的压力和流量需求，选择合适的膨胀阀型号和规格。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压缩机的选择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根据冷库的规模和制冷需求，选择合适的压缩机类型（如螺杆式、活塞式、离心式等）和规格。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18991" b="18991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制冷系统的设备选择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https://d.book118.com/418020131111006031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2024-09-08T17:21:13.088</cp:lastPrinted>
  <dcterms:created xsi:type="dcterms:W3CDTF">2024-09-08T09:21:13Z</dcterms:created>
  <dcterms:modified xsi:type="dcterms:W3CDTF">2024-09-08T09:21:15Z</dcterms:modified>
</cp:coreProperties>
</file>