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0C11D-E97D-404E-B5E4-F9BA2338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55731-CF85-4B00-816B-C714EB4E5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EAF99-71C1-47C1-AC7F-FAA8DCCD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6D333-AE0A-407C-B607-BC6CFCC29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1EF22-2EF1-40A3-999A-0FCF3D721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32B4D-1DD7-4EEB-9354-16A40FD4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D17C0-738B-479A-89DA-56B3E6E3F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6724A-F429-43B2-8506-D5C17D218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1CA58-A2C4-40F8-8639-EA2E899A3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2400F-36E7-44A2-BE23-4D488381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65D27-BA9D-4728-9243-E560956FD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21022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社会安全的预防与应对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社会安全风险分析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社会安全教育与宣传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社会安全法律法规与政策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社会安全是指在一定社会中，社会成员之间、社会群体之间以及社会与国家之间的相对稳定状态，以及应对各种安全风险的机制和能力。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社会安全具有全局性、长期性、综合性等特点，它涉及到政治、经济、文化、社会、生态等多个领域，需要政府、企业、社会组织和个人等多方共同努力。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社会安全是社会稳定的基础，只有保障了社会安全，才能维护社会的正常运转和人民的正常生活。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经济发展的前提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社会安全是经济发展的前提，只有在安全稳定的社会环境中，企业才能正常经营，投资才能得到保障。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国家安全的保障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社会安全是国家安全的保障，只有实现了社会安全，国家的政治稳定和政权安全才能得到保障。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古代社会安全问题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在古代，社会安全问题主要表现为政治动荡、战争、自然灾害等。当时的应对方式主要是依靠皇权、军队和民间的自组织力量。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近代社会安全问题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随着工业化和城市化的发展，近代社会安全问题逐渐增多，如工人罢工、学生运动、民族矛盾等。政府开始采取一系列措施来维护社会稳定。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现代社会安全问题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现代社会安全问题更加复杂多样，包括恐怖主义、网络安全、金融风险等新兴威胁。政府和社会需要更加全面地应对这些挑战，保障人民的生命财产安全和社会稳定。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社会安全问题的历史与发展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地震是常见的自然灾害之一，会造成房屋倒塌、道路损坏等严重后果。预防地震的主要措施包括建筑抗震设计和地震预警系统建设。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洪水灾害通常发生在雨季或河流泛滥时，可能导致淹水、泥石流等灾害。预防洪水的主要措施包括加强河道治理、提高城市排水系统等。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干旱灾害会导致农作物减产、水资源短缺等问题，影响社会经济发展和人民生活。预防干旱的主要措施包括合理利用水资源、推广节水农业等。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人为灾害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火灾是一种常见的人为灾害，可能由人为过失或故意纵火引起。预防火灾的主要措施包括加强消防安全管理、普及消防知识等。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交通事故是一种常见的人为灾害，可能造成人员伤亡和财产损失。预防交通事故的主要措施包括加强交通安全管理、提高驾驶员素质等。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恐怖袭击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恐怖袭击是一种严重的社会安全威胁，可能造成大规模的人员伤亡和财产损失。预防恐怖袭击的主要措施包括加强反恐情报工作、提高反恐应急能力等。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社会治安问题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群体性事件可能由社会矛盾引发，造成公共秩序混乱和社会不稳定。预防群体性事件的主要措施包括加强社会矛盾化解、提高政府应对能力等。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群体性事件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盗窃是一种常见的社会治安问题，可能造成财产损失和影响社会稳定。预防盗窃的主要措施包括加强治安巡逻、提高居民安全意识等。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暴力犯罪是一种严重的社会治安问题，可能造成人员伤亡和社会恐慌。预防暴力犯罪的主要措施包括加强司法公正、改善社会治安环境等。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暴力犯罪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网络安全问题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网络攻击可能对个人、企业或国家造成严重威胁，包括数据泄露、系统瘫痪等。预防网络攻击的主要措施包括加强网络安全防护、提高网络安全意识等。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网络谣言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网络谣言可能引发社会恐慌和不良影响，需要采取有效措施加以控制和辟谣。预防网络谣言的主要措施包括加强网络监管、提高公众媒介素养等。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网络诈骗是一种常见的网络安全问题，可能造成财产损失和个人信息泄露。预防网络诈骗的主要措施包括加强法律制裁、提高公众防范意识等。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地震预防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建立地震预警系统，加强建筑物抗震能力，普及地震安全知识。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洪水预防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合理规划城市排水系统，加强河道治理和防洪工程建设，提高居民防洪意识。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气象灾害预防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加强气象监测和预警，完善应急预案，提高居民应对气象灾害的能力。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https://d.book118.com/418021022074006026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2024-09-03T22:11:00.028</cp:lastPrinted>
  <dcterms:created xsi:type="dcterms:W3CDTF">2024-09-03T14:11:00Z</dcterms:created>
  <dcterms:modified xsi:type="dcterms:W3CDTF">2024-09-03T14:11:02Z</dcterms:modified>
</cp:coreProperties>
</file>