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9E3E98-9AE6-48AF-B62A-E0D00B8B7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DACA2F-977C-42D3-9BAD-EF3D2E162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3FFCA5-AF69-411A-B270-6BCD3F19F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27E001-4B02-4A93-B9AD-19E8F88F8F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E2B245-B231-469D-AA36-E3BEE3FD3D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E858A3-F479-4432-BAA1-E34DA77673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44116D-7937-4D04-BB43-CC2B25A4E5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A4EF68-D348-4114-B120-486CCD245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07DB34-8410-4C8D-AAD0-79C15A17F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7022C-8BA8-420F-B395-AC3E1EB47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276E01-BC3E-4A74-80BE-1366D4672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21102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沙隆达股份矿山企业人力资源管理与人才培养策略研究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沙隆达股份矿山企业人力资源管理现状分析
 沙隆达股份矿山企业人才培养需求分析
 沙隆达股份矿山企业人力资源管理与人才培养策略
 沙隆达股份矿山企业人力资源管理与人才培养体系构建
 沙隆达股份矿山企业人力资源管理与人才培养制度建设
 沙隆达股份矿山企业人力资源管理与人才培养实施路径
 沙隆达股份矿山企业人力资源管理与人才培养效果评估
 沙隆达股份矿山企业人力资源管理与人才培养发展展望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沙隆达股份矿山企业人力资源管理现状分析</a:t>
            </a:r>
          </a:p>
        </p:txBody>
      </p:sp>
      <p:sp>
        <p:nvSpPr>
          <p:cNvPr id="3" name="Subtitle 2"/>
          <p:cNvSpPr>
            <a:spLocks noGrp="1"/>
          </p:cNvSpPr>
          <p:nvPr>
            <p:ph type="subTitle" idx="1"/>
          </p:nvPr>
        </p:nvSpPr>
        <p:spPr/>
        <p:txBody>
          <a:bodyPr/>
          <a:lstStyle/>
          <a:p>
            <a:r>
              <a:t>沙隆达股份矿山企业人力资源管理与人才培养策略研究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沙隆达股份矿山企业人力资源管理现状分析</a:t>
            </a:r>
          </a:p>
        </p:txBody>
      </p:sp>
      <p:sp>
        <p:nvSpPr>
          <p:cNvPr id="3" name="Text Placeholder 2"/>
          <p:cNvSpPr>
            <a:spLocks noGrp="1"/>
          </p:cNvSpPr>
          <p:nvPr>
            <p:ph type="body" idx="1"/>
          </p:nvPr>
        </p:nvSpPr>
        <p:spPr/>
        <p:txBody>
          <a:bodyPr/>
          <a:lstStyle/>
          <a:p>
            <a:r>
              <a:t>人才管理发展现状</a:t>
            </a:r>
          </a:p>
        </p:txBody>
      </p:sp>
      <p:sp>
        <p:nvSpPr>
          <p:cNvPr id="4" name="Content Placeholder 3"/>
          <p:cNvSpPr>
            <a:spLocks noGrp="1"/>
          </p:cNvSpPr>
          <p:nvPr>
            <p:ph sz="half" idx="2"/>
          </p:nvPr>
        </p:nvSpPr>
        <p:spPr/>
        <p:txBody>
          <a:bodyPr/>
          <a:lstStyle/>
          <a:p>
            <a:r>
              <a:t>1. 沙隆达股份矿山企业建立了较为完善的人才管理体系，在人才招聘、选拔、培养、使用、激励、考核等方面均有明确的规定和制度。</a:t>
            </a:r>
          </a:p>
          <a:p>
            <a:r>
              <a:t>2. 企业注重人才队伍建设，每年投入大量资金用于人才培养和引进，初步形成了以高层次人才、专业技术人才、管理人才为核心的梯队人才结构。</a:t>
            </a:r>
          </a:p>
          <a:p>
            <a:r>
              <a:t>3. 企业注重人才激励，建立了完善的绩效考核体系，对优秀人才给予奖励，对不合格人才给予淘汰，有效地调动了员工的工作积极性和创造性。</a:t>
            </a:r>
          </a:p>
        </p:txBody>
      </p:sp>
      <p:sp>
        <p:nvSpPr>
          <p:cNvPr id="5" name="Text Placeholder 4"/>
          <p:cNvSpPr>
            <a:spLocks noGrp="1"/>
          </p:cNvSpPr>
          <p:nvPr>
            <p:ph type="body" idx="3"/>
          </p:nvPr>
        </p:nvSpPr>
        <p:spPr/>
        <p:txBody>
          <a:bodyPr/>
          <a:lstStyle/>
          <a:p>
            <a:r>
              <a:t>人力资源管理体制</a:t>
            </a:r>
          </a:p>
        </p:txBody>
      </p:sp>
      <p:sp>
        <p:nvSpPr>
          <p:cNvPr id="6" name="Content Placeholder 5"/>
          <p:cNvSpPr>
            <a:spLocks noGrp="1"/>
          </p:cNvSpPr>
          <p:nvPr>
            <p:ph sz="half" idx="4"/>
          </p:nvPr>
        </p:nvSpPr>
        <p:spPr/>
        <p:txBody>
          <a:bodyPr/>
          <a:lstStyle/>
          <a:p>
            <a:r>
              <a:t>1. 沙隆达股份矿山企业的人力资源管理体制存在一定的问题，主要表现在管理体制不健全、管理制度不完善、管理方式落后等方面。</a:t>
            </a:r>
          </a:p>
          <a:p>
            <a:r>
              <a:t>2. 企业的人力资源管理部门缺乏必要的权力和地位，在企业决策中缺乏话语权，导致人力资源管理工作难以有效地开展。</a:t>
            </a:r>
          </a:p>
          <a:p>
            <a:r>
              <a:t>3. 企业的人力资源管理制度不完善，缺乏统一的人力资源管理标准和规范，导致人力资源管理工作难以规范化、制度化。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沙隆达股份矿山企业人力资源管理现状分析</a:t>
            </a:r>
          </a:p>
        </p:txBody>
      </p:sp>
      <p:sp>
        <p:nvSpPr>
          <p:cNvPr id="3" name="Text Placeholder 2"/>
          <p:cNvSpPr>
            <a:spLocks noGrp="1"/>
          </p:cNvSpPr>
          <p:nvPr>
            <p:ph type="body" idx="1"/>
          </p:nvPr>
        </p:nvSpPr>
        <p:spPr/>
        <p:txBody>
          <a:bodyPr/>
          <a:lstStyle/>
          <a:p>
            <a:r>
              <a:t>人力资源信息化建设</a:t>
            </a:r>
          </a:p>
        </p:txBody>
      </p:sp>
      <p:sp>
        <p:nvSpPr>
          <p:cNvPr id="4" name="Content Placeholder 3"/>
          <p:cNvSpPr>
            <a:spLocks noGrp="1"/>
          </p:cNvSpPr>
          <p:nvPr>
            <p:ph sz="half" idx="2"/>
          </p:nvPr>
        </p:nvSpPr>
        <p:spPr/>
        <p:txBody>
          <a:bodyPr/>
          <a:lstStyle/>
          <a:p>
            <a:r>
              <a:t>1. 沙隆达股份矿山企业的人力资源信息化建设较为落后，信息化水平不高，主要表现在信息化基础设施薄弱、信息化管理平台不健全、信息化应用程度低等方面。</a:t>
            </a:r>
          </a:p>
          <a:p>
            <a:r>
              <a:t>2. 企业的信息化基础设施薄弱，缺乏必要的硬件和软件设施，难以支撑人力资源管理信息化工作的开展。</a:t>
            </a:r>
          </a:p>
          <a:p>
            <a:r>
              <a:t>3. 企业的信息化管理平台不健全，缺乏统一的人力资源管理信息系统，导致人力资源管理数据分散、不统一，难以进行有效的数据分析和管理。</a:t>
            </a:r>
          </a:p>
        </p:txBody>
      </p:sp>
      <p:sp>
        <p:nvSpPr>
          <p:cNvPr id="5" name="Text Placeholder 4"/>
          <p:cNvSpPr>
            <a:spLocks noGrp="1"/>
          </p:cNvSpPr>
          <p:nvPr>
            <p:ph type="body" idx="3"/>
          </p:nvPr>
        </p:nvSpPr>
        <p:spPr/>
        <p:txBody>
          <a:bodyPr/>
          <a:lstStyle/>
          <a:p>
            <a:r>
              <a:t>企业文化建设</a:t>
            </a:r>
          </a:p>
        </p:txBody>
      </p:sp>
      <p:sp>
        <p:nvSpPr>
          <p:cNvPr id="6" name="Content Placeholder 5"/>
          <p:cNvSpPr>
            <a:spLocks noGrp="1"/>
          </p:cNvSpPr>
          <p:nvPr>
            <p:ph sz="half" idx="4"/>
          </p:nvPr>
        </p:nvSpPr>
        <p:spPr/>
        <p:txBody>
          <a:bodyPr/>
          <a:lstStyle/>
          <a:p>
            <a:r>
              <a:t>1. 沙隆达股份矿山企业注重企业文化建设，形成了以“诚信、责任、创新、和谐”为核心的企业文化价值观。</a:t>
            </a:r>
          </a:p>
          <a:p>
            <a:r>
              <a:t>2. 企业通过各种形式加强企业文化宣传，培育员工的企业文化意识，提高员工对企业的认同感和归属感。</a:t>
            </a:r>
          </a:p>
          <a:p>
            <a:r>
              <a:t>3. 企业注重企业文化建设的创新，不断丰富企业文化内涵，使企业文化与时俱进，保持活力。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沙隆达股份矿山企业人力资源管理现状分析</a:t>
            </a:r>
          </a:p>
        </p:txBody>
      </p:sp>
      <p:sp>
        <p:nvSpPr>
          <p:cNvPr id="3" name="Text Placeholder 2"/>
          <p:cNvSpPr>
            <a:spLocks noGrp="1"/>
          </p:cNvSpPr>
          <p:nvPr>
            <p:ph type="body" idx="1"/>
          </p:nvPr>
        </p:nvSpPr>
        <p:spPr/>
        <p:txBody>
          <a:bodyPr/>
          <a:lstStyle/>
          <a:p>
            <a:r>
              <a:t>人才队伍建设</a:t>
            </a:r>
          </a:p>
        </p:txBody>
      </p:sp>
      <p:sp>
        <p:nvSpPr>
          <p:cNvPr id="4" name="Content Placeholder 3"/>
          <p:cNvSpPr>
            <a:spLocks noGrp="1"/>
          </p:cNvSpPr>
          <p:nvPr>
            <p:ph sz="half" idx="2"/>
          </p:nvPr>
        </p:nvSpPr>
        <p:spPr/>
        <p:txBody>
          <a:bodyPr/>
          <a:lstStyle/>
          <a:p>
            <a:r>
              <a:t>1. 沙隆达股份矿山企业的人才队伍建设存在一定的问题，主要表现在人才数量不足、人才质量不高、人才结构不合理等方面。</a:t>
            </a:r>
          </a:p>
          <a:p>
            <a:r>
              <a:t>2. 企业的人才数量不足，尤其是高层次人才和专业技术人才严重缺乏，制约了企业的发展。</a:t>
            </a:r>
          </a:p>
          <a:p>
            <a:r>
              <a:t>3. 企业的人才质量不高，部分员工缺乏必要的专业知识和技能，难以适应企业发展的需要。</a:t>
            </a:r>
          </a:p>
        </p:txBody>
      </p:sp>
      <p:sp>
        <p:nvSpPr>
          <p:cNvPr id="5" name="Text Placeholder 4"/>
          <p:cNvSpPr>
            <a:spLocks noGrp="1"/>
          </p:cNvSpPr>
          <p:nvPr>
            <p:ph type="body" idx="3"/>
          </p:nvPr>
        </p:nvSpPr>
        <p:spPr/>
        <p:txBody>
          <a:bodyPr/>
          <a:lstStyle/>
          <a:p>
            <a:r>
              <a:t>绩效考核体系</a:t>
            </a:r>
          </a:p>
        </p:txBody>
      </p:sp>
      <p:sp>
        <p:nvSpPr>
          <p:cNvPr id="6" name="Content Placeholder 5"/>
          <p:cNvSpPr>
            <a:spLocks noGrp="1"/>
          </p:cNvSpPr>
          <p:nvPr>
            <p:ph sz="half" idx="4"/>
          </p:nvPr>
        </p:nvSpPr>
        <p:spPr/>
        <p:txBody>
          <a:bodyPr/>
          <a:lstStyle/>
          <a:p>
            <a:r>
              <a:t>1. 沙隆达股份矿山企业建立了绩效考核体系，对员工的工作绩效进行考核，并以此作为员工晋升、加薪、奖励的依据。</a:t>
            </a:r>
          </a:p>
          <a:p>
            <a:r>
              <a:t>2. 企业的绩效考核体系存在一定的问题，主要表现在考核指标不科学、考核方法不合理、考核结果不公平等方面。</a:t>
            </a:r>
          </a:p>
          <a:p>
            <a:r>
              <a:t>3. 企业的绩效考核指标不科学，缺乏科学的依据，难以准确地反映员工的工作绩效。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沙隆达股份矿山企业人才培养需求分析</a:t>
            </a:r>
          </a:p>
        </p:txBody>
      </p:sp>
      <p:sp>
        <p:nvSpPr>
          <p:cNvPr id="3" name="Subtitle 2"/>
          <p:cNvSpPr>
            <a:spLocks noGrp="1"/>
          </p:cNvSpPr>
          <p:nvPr>
            <p:ph type="subTitle" idx="1"/>
          </p:nvPr>
        </p:nvSpPr>
        <p:spPr/>
        <p:txBody>
          <a:bodyPr/>
          <a:lstStyle/>
          <a:p>
            <a:r>
              <a:t>沙隆达股份矿山企业人力资源管理与人才培养策略研究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沙隆达股份矿山企业人才培养需求分析</a:t>
            </a:r>
          </a:p>
        </p:txBody>
      </p:sp>
      <p:sp>
        <p:nvSpPr>
          <p:cNvPr id="3" name="Text Placeholder 2"/>
          <p:cNvSpPr>
            <a:spLocks noGrp="1"/>
          </p:cNvSpPr>
          <p:nvPr>
            <p:ph type="body" idx="1"/>
          </p:nvPr>
        </p:nvSpPr>
        <p:spPr/>
        <p:txBody>
          <a:bodyPr/>
          <a:lstStyle/>
          <a:p>
            <a:r>
              <a:t>矿山企业人才培养需求概况</a:t>
            </a:r>
          </a:p>
        </p:txBody>
      </p:sp>
      <p:sp>
        <p:nvSpPr>
          <p:cNvPr id="4" name="Content Placeholder 3"/>
          <p:cNvSpPr>
            <a:spLocks noGrp="1"/>
          </p:cNvSpPr>
          <p:nvPr>
            <p:ph sz="half" idx="2"/>
          </p:nvPr>
        </p:nvSpPr>
        <p:spPr/>
        <p:txBody>
          <a:bodyPr/>
          <a:lstStyle/>
          <a:p>
            <a:r>
              <a:t>1. 沙隆达股份矿山企业的人才培养需求呈现出多样性和复杂性的特点，既包括基础人才、专业技术人才、管理人才，也包括创新型人才、复合型人才、国际化人才。</a:t>
            </a:r>
          </a:p>
          <a:p>
            <a:r>
              <a:t>2. 沙隆达股份矿山企业的人才培养需求呈现出层次性特点，既包括本科生、研究生、博士生，也包括技术工人、管理人员、专业技术人员。</a:t>
            </a:r>
          </a:p>
          <a:p>
            <a:r>
              <a:t>3. 沙隆达股份矿山企业的人才培养需求呈现出与时俱进性特点，随着矿山行业的发展和技术进步，对人才的培养需求也在不断变化。</a:t>
            </a:r>
          </a:p>
        </p:txBody>
      </p:sp>
      <p:sp>
        <p:nvSpPr>
          <p:cNvPr id="5" name="Text Placeholder 4"/>
          <p:cNvSpPr>
            <a:spLocks noGrp="1"/>
          </p:cNvSpPr>
          <p:nvPr>
            <p:ph type="body" idx="3"/>
          </p:nvPr>
        </p:nvSpPr>
        <p:spPr/>
        <p:txBody>
          <a:bodyPr/>
          <a:lstStyle/>
          <a:p>
            <a:r>
              <a:t>矿山企业人才培养需求影响因素</a:t>
            </a:r>
          </a:p>
        </p:txBody>
      </p:sp>
      <p:sp>
        <p:nvSpPr>
          <p:cNvPr id="6" name="Content Placeholder 5"/>
          <p:cNvSpPr>
            <a:spLocks noGrp="1"/>
          </p:cNvSpPr>
          <p:nvPr>
            <p:ph sz="half" idx="4"/>
          </p:nvPr>
        </p:nvSpPr>
        <p:spPr/>
        <p:txBody>
          <a:bodyPr/>
          <a:lstStyle/>
          <a:p>
            <a:r>
              <a:t>1. 矿山行业的发展趋势和技术进步是影响矿山企业人才培养需求的主要因素。随着矿山行业的发展和技术进步，对人才的培养需求也在不断变化。</a:t>
            </a:r>
          </a:p>
          <a:p>
            <a:r>
              <a:t>2. 矿山企业的发展战略和经营模式是影响矿山企业人才培养需求的重要因素。矿山企业的发展战略和经营模式不同，对人才的需求也不同。</a:t>
            </a:r>
          </a:p>
          <a:p>
            <a:r>
              <a:t>3. 矿山企业的人才队伍现状是影响矿山企业人才培养需求的重要因素。矿山企业的人才队伍现状如何，决定了矿山企业需要培养哪些人才。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沙隆达股份矿山企业人力资源管理与人才培养策略</a:t>
            </a:r>
          </a:p>
        </p:txBody>
      </p:sp>
      <p:sp>
        <p:nvSpPr>
          <p:cNvPr id="3" name="Subtitle 2"/>
          <p:cNvSpPr>
            <a:spLocks noGrp="1"/>
          </p:cNvSpPr>
          <p:nvPr>
            <p:ph type="subTitle" idx="1"/>
          </p:nvPr>
        </p:nvSpPr>
        <p:spPr/>
        <p:txBody>
          <a:bodyPr/>
          <a:lstStyle/>
          <a:p>
            <a:r>
              <a:t>沙隆达股份矿山企业人力资源管理与人才培养策略研究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沙隆达股份矿山企业人力资源管理与人才培养策略</a:t>
            </a:r>
          </a:p>
        </p:txBody>
      </p:sp>
      <p:sp>
        <p:nvSpPr>
          <p:cNvPr id="3" name="Text Placeholder 2"/>
          <p:cNvSpPr>
            <a:spLocks noGrp="1"/>
          </p:cNvSpPr>
          <p:nvPr>
            <p:ph type="body" idx="1"/>
          </p:nvPr>
        </p:nvSpPr>
        <p:spPr/>
        <p:txBody>
          <a:bodyPr/>
          <a:lstStyle/>
          <a:p>
            <a:r>
              <a:t>人才队伍建设：</a:t>
            </a:r>
          </a:p>
        </p:txBody>
      </p:sp>
      <p:sp>
        <p:nvSpPr>
          <p:cNvPr id="4" name="Content Placeholder 3"/>
          <p:cNvSpPr>
            <a:spLocks noGrp="1"/>
          </p:cNvSpPr>
          <p:nvPr>
            <p:ph sz="half" idx="2"/>
          </p:nvPr>
        </p:nvSpPr>
        <p:spPr/>
        <p:txBody>
          <a:bodyPr/>
          <a:lstStyle/>
          <a:p>
            <a:r>
              <a:t>1. 建立科学的人才评价体系，以绩效为导向，全面考察员工的德、能、勤、绩，为人才选拔和培养提供依据。</a:t>
            </a:r>
          </a:p>
          <a:p>
            <a:r>
              <a:t>2. 实施人才梯队建设工程，有计划地培养和储备各层次、各专业的人才，形成梯次合理、结构优化的人才队伍。</a:t>
            </a:r>
          </a:p>
          <a:p>
            <a:r>
              <a:t>3. 加强对人才的激励和保障，完善薪酬福利制度，提供良好的工作环境和职业发展机会，吸引和留住优秀人才。</a:t>
            </a:r>
          </a:p>
        </p:txBody>
      </p:sp>
      <p:sp>
        <p:nvSpPr>
          <p:cNvPr id="5" name="Text Placeholder 4"/>
          <p:cNvSpPr>
            <a:spLocks noGrp="1"/>
          </p:cNvSpPr>
          <p:nvPr>
            <p:ph type="body" idx="3"/>
          </p:nvPr>
        </p:nvSpPr>
        <p:spPr/>
        <p:txBody>
          <a:bodyPr/>
          <a:lstStyle/>
          <a:p>
            <a:r>
              <a:t>培训与开发：</a:t>
            </a:r>
          </a:p>
        </p:txBody>
      </p:sp>
      <p:sp>
        <p:nvSpPr>
          <p:cNvPr id="6" name="Content Placeholder 5"/>
          <p:cNvSpPr>
            <a:spLocks noGrp="1"/>
          </p:cNvSpPr>
          <p:nvPr>
            <p:ph sz="half" idx="4"/>
          </p:nvPr>
        </p:nvSpPr>
        <p:spPr/>
        <p:txBody>
          <a:bodyPr/>
          <a:lstStyle/>
          <a:p>
            <a:r>
              <a:t>1. 建立完善的培训体系，包括入职培训、岗前培训、在岗培训、晋升培训等，满足不同层次、不同岗位员工的培训需求。</a:t>
            </a:r>
          </a:p>
          <a:p>
            <a:r>
              <a:t>2. 采用多种培训方式，包括课堂培训、线上培训、实践培训等，提高培训的针对性和实效性。</a:t>
            </a:r>
          </a:p>
          <a:p>
            <a:r>
              <a:t>3. 加强与外部培训机构的合作，引进先进的培训理念和方法，提升培训质量。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沙隆达股份矿山企业人力资源管理与人才培养策略</a:t>
            </a:r>
          </a:p>
        </p:txBody>
      </p:sp>
      <p:sp>
        <p:nvSpPr>
          <p:cNvPr id="3" name="Text Placeholder 2"/>
          <p:cNvSpPr>
            <a:spLocks noGrp="1"/>
          </p:cNvSpPr>
          <p:nvPr>
            <p:ph type="body" idx="1"/>
          </p:nvPr>
        </p:nvSpPr>
        <p:spPr/>
        <p:txBody>
          <a:bodyPr/>
          <a:lstStyle/>
          <a:p>
            <a:r>
              <a:t>职业生涯规划：</a:t>
            </a:r>
          </a:p>
        </p:txBody>
      </p:sp>
      <p:sp>
        <p:nvSpPr>
          <p:cNvPr id="4" name="Content Placeholder 3"/>
          <p:cNvSpPr>
            <a:spLocks noGrp="1"/>
          </p:cNvSpPr>
          <p:nvPr>
            <p:ph sz="half" idx="2"/>
          </p:nvPr>
        </p:nvSpPr>
        <p:spPr/>
        <p:txBody>
          <a:bodyPr/>
          <a:lstStyle/>
          <a:p>
            <a:r>
              <a:t>1. 建立员工职业生涯规划制度，帮助员工明确职业发展目标，制定职业发展计划。</a:t>
            </a:r>
          </a:p>
          <a:p>
            <a:r>
              <a:t>2. 定期与员工进行职业生涯规划沟通，帮助员工调整职业发展方向，实现职业生涯目标。</a:t>
            </a:r>
          </a:p>
          <a:p>
            <a:r>
              <a:t>3. 提供职业发展机会，包括晋升、调岗、转岗等，帮助员工实现职业生涯规划。</a:t>
            </a:r>
          </a:p>
        </p:txBody>
      </p:sp>
      <p:sp>
        <p:nvSpPr>
          <p:cNvPr id="5" name="Text Placeholder 4"/>
          <p:cNvSpPr>
            <a:spLocks noGrp="1"/>
          </p:cNvSpPr>
          <p:nvPr>
            <p:ph type="body" idx="3"/>
          </p:nvPr>
        </p:nvSpPr>
        <p:spPr/>
        <p:txBody>
          <a:bodyPr/>
          <a:lstStyle/>
          <a:p>
            <a:r>
              <a:t>绩效考核：</a:t>
            </a:r>
          </a:p>
        </p:txBody>
      </p:sp>
      <p:sp>
        <p:nvSpPr>
          <p:cNvPr id="6" name="Content Placeholder 5"/>
          <p:cNvSpPr>
            <a:spLocks noGrp="1"/>
          </p:cNvSpPr>
          <p:nvPr>
            <p:ph sz="half" idx="4"/>
          </p:nvPr>
        </p:nvSpPr>
        <p:spPr/>
        <p:txBody>
          <a:bodyPr/>
          <a:lstStyle/>
          <a:p>
            <a:r>
              <a:t>1. 建立科学的绩效考核体系，明确考核指标、考核标准和考核程序，确保考核的公平公正。</a:t>
            </a:r>
          </a:p>
          <a:p>
            <a:r>
              <a:t>2. 定期对员工进行绩效考核，及时发现员工的绩效问题，并提供改进建议。</a:t>
            </a:r>
          </a:p>
          <a:p>
            <a:r>
              <a:t>3. 将绩效考核结果作为员工薪酬、晋升、奖惩等方面的依据，激励员工提高工作绩效。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沙隆达股份矿山企业人力资源管理与人才培养策略</a:t>
            </a:r>
          </a:p>
        </p:txBody>
      </p:sp>
      <p:sp>
        <p:nvSpPr>
          <p:cNvPr id="3" name="Text Placeholder 2"/>
          <p:cNvSpPr>
            <a:spLocks noGrp="1"/>
          </p:cNvSpPr>
          <p:nvPr>
            <p:ph type="body" idx="1"/>
          </p:nvPr>
        </p:nvSpPr>
        <p:spPr/>
        <p:txBody>
          <a:bodyPr/>
          <a:lstStyle/>
          <a:p>
            <a:r>
              <a:t>薪酬福利：</a:t>
            </a:r>
          </a:p>
        </p:txBody>
      </p:sp>
      <p:sp>
        <p:nvSpPr>
          <p:cNvPr id="4" name="Content Placeholder 3"/>
          <p:cNvSpPr>
            <a:spLocks noGrp="1"/>
          </p:cNvSpPr>
          <p:nvPr>
            <p:ph sz="half" idx="2"/>
          </p:nvPr>
        </p:nvSpPr>
        <p:spPr/>
        <p:txBody>
          <a:bodyPr/>
          <a:lstStyle/>
          <a:p>
            <a:r>
              <a:t>1. 建立具有竞争力的薪酬福利制度，包括基本工资、绩效奖金、福利待遇等，吸引和留住优秀人才。</a:t>
            </a:r>
          </a:p>
          <a:p>
            <a:r>
              <a:t>2. 定期对薪酬福利制度进行调整，确保薪酬福利水平与市场水平相适应。</a:t>
            </a:r>
          </a:p>
          <a:p>
            <a:r>
              <a:t>3. 实施弹性福利制度，允许员工根据自己的需求选择福利项目，提高福利制度的满意度。</a:t>
            </a:r>
          </a:p>
        </p:txBody>
      </p:sp>
      <p:sp>
        <p:nvSpPr>
          <p:cNvPr id="5" name="Text Placeholder 4"/>
          <p:cNvSpPr>
            <a:spLocks noGrp="1"/>
          </p:cNvSpPr>
          <p:nvPr>
            <p:ph type="body" idx="3"/>
          </p:nvPr>
        </p:nvSpPr>
        <p:spPr/>
        <p:txBody>
          <a:bodyPr/>
          <a:lstStyle/>
          <a:p>
            <a:r>
              <a:t>劳动关系管理：</a:t>
            </a:r>
          </a:p>
        </p:txBody>
      </p:sp>
      <p:sp>
        <p:nvSpPr>
          <p:cNvPr id="6" name="Content Placeholder 5"/>
          <p:cNvSpPr>
            <a:spLocks noGrp="1"/>
          </p:cNvSpPr>
          <p:nvPr>
            <p:ph sz="half" idx="4"/>
          </p:nvPr>
        </p:nvSpPr>
        <p:spPr/>
        <p:txBody>
          <a:bodyPr/>
          <a:lstStyle/>
          <a:p>
            <a:r>
              <a:t>1. 建立和谐的劳动关系，保障员工的合法权益，营造良好的工作氛围。</a:t>
            </a:r>
          </a:p>
          <a:p>
            <a:r>
              <a:t>2. 定期与员工沟通，了解员工的需求和诉求，及时解决员工的劳动关系问题。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沙隆达股份矿山企业人力资源管理与人才培养体系构建</a:t>
            </a:r>
          </a:p>
        </p:txBody>
      </p:sp>
      <p:sp>
        <p:nvSpPr>
          <p:cNvPr id="3" name="Subtitle 2"/>
          <p:cNvSpPr>
            <a:spLocks noGrp="1"/>
          </p:cNvSpPr>
          <p:nvPr>
            <p:ph type="subTitle" idx="1"/>
          </p:nvPr>
        </p:nvSpPr>
        <p:spPr/>
        <p:txBody>
          <a:bodyPr/>
          <a:lstStyle/>
          <a:p>
            <a:r>
              <a:t>沙隆达股份矿山企业人力资源管理与人才培养策略研究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沙隆达股份矿山企业人力资源管理与人才培养体系构建</a:t>
            </a:r>
          </a:p>
        </p:txBody>
      </p:sp>
      <p:sp>
        <p:nvSpPr>
          <p:cNvPr id="3" name="Text Placeholder 2"/>
          <p:cNvSpPr>
            <a:spLocks noGrp="1"/>
          </p:cNvSpPr>
          <p:nvPr>
            <p:ph type="body" idx="1"/>
          </p:nvPr>
        </p:nvSpPr>
        <p:spPr/>
        <p:txBody>
          <a:bodyPr/>
          <a:lstStyle/>
          <a:p>
            <a:r>
              <a:t>招聘与配置：</a:t>
            </a:r>
          </a:p>
        </p:txBody>
      </p:sp>
      <p:sp>
        <p:nvSpPr>
          <p:cNvPr id="4" name="Content Placeholder 3"/>
          <p:cNvSpPr>
            <a:spLocks noGrp="1"/>
          </p:cNvSpPr>
          <p:nvPr>
            <p:ph sz="half" idx="2"/>
          </p:nvPr>
        </p:nvSpPr>
        <p:spPr/>
        <p:txBody>
          <a:bodyPr/>
          <a:lstStyle/>
          <a:p>
            <a:r>
              <a:t>1. 优化招聘渠道，建立多元化招聘平台，包括校园招聘、社会招聘、人才推荐等多种渠道，扩大招聘范围，吸引优秀人才。</a:t>
            </a:r>
          </a:p>
          <a:p>
            <a:r>
              <a:t>2. 完善招聘流程，建立科学的招聘评价体系，通过笔试、面试、背景调查等方式对候选人进行综合评估，选拔合适的人才。</a:t>
            </a:r>
          </a:p>
          <a:p>
            <a:r>
              <a:t>3. 加强人力资源规划，根据公司发展战略和业务目标，合理配置人力资源，确保企业拥有合适数量和质量的人才。</a:t>
            </a:r>
          </a:p>
        </p:txBody>
      </p:sp>
      <p:sp>
        <p:nvSpPr>
          <p:cNvPr id="5" name="Text Placeholder 4"/>
          <p:cNvSpPr>
            <a:spLocks noGrp="1"/>
          </p:cNvSpPr>
          <p:nvPr>
            <p:ph type="body" idx="3"/>
          </p:nvPr>
        </p:nvSpPr>
        <p:spPr/>
        <p:txBody>
          <a:bodyPr/>
          <a:lstStyle/>
          <a:p>
            <a:r>
              <a:t>培训与发展：</a:t>
            </a:r>
          </a:p>
        </p:txBody>
      </p:sp>
      <p:sp>
        <p:nvSpPr>
          <p:cNvPr id="6" name="Content Placeholder 5"/>
          <p:cNvSpPr>
            <a:spLocks noGrp="1"/>
          </p:cNvSpPr>
          <p:nvPr>
            <p:ph sz="half" idx="4"/>
          </p:nvPr>
        </p:nvSpPr>
        <p:spPr/>
        <p:txBody>
          <a:bodyPr/>
          <a:lstStyle/>
          <a:p>
            <a:r>
              <a:t>1. 建立健全培训体系，包括入职培训、岗位培训、职业技能培训、管理培训等多种形式，满足不同员工的培训需求，提升员工综合素质。</a:t>
            </a:r>
          </a:p>
          <a:p>
            <a:r>
              <a:t>2. 加强培训内容建设，紧密结合公司战略目标和业务发展，不断开发和更新培训课程内容，确保培训内容的针对性和实用性。</a:t>
            </a:r>
          </a:p>
          <a:p>
            <a:r>
              <a:t>3. 采用多种培训方式，包括课堂培训、网络培训、案例实训、导师带教等多种培训方式，满足不同员工的学习需求，提高培训效果。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沙隆达股份矿山企业人力资源管理与人才培养体系构建</a:t>
            </a:r>
          </a:p>
        </p:txBody>
      </p:sp>
      <p:sp>
        <p:nvSpPr>
          <p:cNvPr id="3" name="Content Placeholder 2"/>
          <p:cNvSpPr>
            <a:spLocks noGrp="1"/>
          </p:cNvSpPr>
          <p:nvPr>
            <p:ph sz="half" idx="2"/>
          </p:nvPr>
        </p:nvSpPr>
        <p:spPr/>
        <p:txBody>
          <a:bodyPr/>
          <a:lstStyle/>
          <a:p>
            <a:r>
              <a:t>1. 建立科学的绩效考核体系，明确绩效考核指标和考核标准，对员工的工作表现进行全面、客观、公正的评价。</a:t>
            </a:r>
          </a:p>
          <a:p>
            <a:r>
              <a:t>2. 加强绩效反馈，及时将绩效考核结果反馈给员工，帮助员工了解自己的工作表现，以便及时调整工作方法和提高工作效率。</a:t>
            </a:r>
          </a:p>
          <a:p>
            <a:r>
              <a:t>3. 将绩效考核结果与薪酬、奖金、晋升等挂钩，激发员工的工作积极性和创造性，促进员工不断提高工作绩效。</a:t>
            </a:r>
          </a:p>
        </p:txBody>
      </p:sp>
      <p:sp>
        <p:nvSpPr>
          <p:cNvPr id="4" name="Text Placeholder 3"/>
          <p:cNvSpPr>
            <a:spLocks noGrp="1"/>
          </p:cNvSpPr>
          <p:nvPr>
            <p:ph type="body" idx="3"/>
          </p:nvPr>
        </p:nvSpPr>
        <p:spPr/>
        <p:txBody>
          <a:bodyPr/>
          <a:lstStyle/>
          <a:p>
            <a:r>
              <a:t>薪酬福利：</a:t>
            </a:r>
          </a:p>
        </p:txBody>
      </p:sp>
      <p:sp>
        <p:nvSpPr>
          <p:cNvPr id="5" name="Content Placeholder 4"/>
          <p:cNvSpPr>
            <a:spLocks noGrp="1"/>
          </p:cNvSpPr>
          <p:nvPr>
            <p:ph sz="half" idx="4"/>
          </p:nvPr>
        </p:nvSpPr>
        <p:spPr/>
        <p:txBody>
          <a:bodyPr/>
          <a:lstStyle/>
          <a:p>
            <a:r>
              <a:t>1. 建立竞争力的薪酬体系，根据市场行情和公司实际情况，合理确定薪酬标准，确保员工薪酬具有竞争力，吸引和留住优秀人才。</a:t>
            </a:r>
          </a:p>
          <a:p>
            <a:r>
              <a:t>2. 实施多元化的福利政策，包括基本福利、补充福利、特殊福利等多种福利形式，满足员工不同层次的需求，增强员工的归属感和满意度。</a:t>
            </a:r>
          </a:p>
          <a:p>
            <a:r>
              <a:t>3. 定期检讨和调整薪酬福利政策，根据公司经营情况和市场变化，适时调整薪酬福利标准，确保薪酬福利政策的公平性和合理性。</a:t>
            </a:r>
          </a:p>
        </p:txBody>
      </p:sp>
      <p:sp>
        <p:nvSpPr>
          <p:cNvPr id="6" name="Text Placeholder 5"/>
          <p:cNvSpPr>
            <a:spLocks noGrp="1"/>
          </p:cNvSpPr>
          <p:nvPr>
            <p:ph type="body" idx="1"/>
          </p:nvPr>
        </p:nvSpPr>
        <p:spPr/>
        <p:txBody>
          <a:bodyPr/>
          <a:lstStyle/>
          <a:p>
            <a:r>
              <a:t>绩效管理：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https://d.book118.com/418021102051006044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沙隆达股份矿山企业人力资源管理现状分析</vt:lpstr>
      <vt:lpstr> 沙隆达股份矿山企业人力资源管理现状分析</vt:lpstr>
      <vt:lpstr> 沙隆达股份矿山企业人力资源管理现状分析</vt:lpstr>
      <vt:lpstr> 沙隆达股份矿山企业人力资源管理现状分析</vt:lpstr>
      <vt:lpstr> 沙隆达股份矿山企业人才培养需求分析</vt:lpstr>
      <vt:lpstr> 沙隆达股份矿山企业人才培养需求分析</vt:lpstr>
      <vt:lpstr> 沙隆达股份矿山企业人力资源管理与人才培养策略</vt:lpstr>
      <vt:lpstr> 沙隆达股份矿山企业人力资源管理与人才培养策略</vt:lpstr>
      <vt:lpstr> 沙隆达股份矿山企业人力资源管理与人才培养策略</vt:lpstr>
      <vt:lpstr> 沙隆达股份矿山企业人力资源管理与人才培养策略</vt:lpstr>
      <vt:lpstr> 沙隆达股份矿山企业人力资源管理与人才培养体系构建</vt:lpstr>
      <vt:lpstr> 沙隆达股份矿山企业人力资源管理与人才培养体系构建</vt:lpstr>
      <vt:lpstr> 沙隆达股份矿山企业人力资源管理与人才培养体系构建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2024-09-24T10:24:31.144</cp:lastPrinted>
  <dcterms:created xsi:type="dcterms:W3CDTF">2024-09-24T02:24:31Z</dcterms:created>
  <dcterms:modified xsi:type="dcterms:W3CDTF">2024-09-24T02:24:33Z</dcterms:modified>
</cp:coreProperties>
</file>