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7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4ECBA-4FEC-4E24-8AB4-1AA3F3B5A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E1142-1801-46A4-9990-8FB9FC9A9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F6CBC-23A7-4205-94BA-B3F7C7183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550FD-2E84-45E7-8351-52FFC2216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E5203B-0669-4403-A0B3-A91D24AA4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3D0DB1-E58A-4269-AC2B-265E26CCA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9FEB78-CE09-465A-B3DA-9432370E5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07CC1-1CE4-4138-8191-FCFF72CF8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33459-4ED3-4077-B4EA-88999E10A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97FD5-0343-4578-90D8-1A741A24A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AF5CE-31F1-4429-B8B8-F16400BBF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22" Type="http://schemas.openxmlformats.org/officeDocument/2006/relationships/tags" Target="../tags/tag268.xml" /><Relationship Id="rId23" Type="http://schemas.openxmlformats.org/officeDocument/2006/relationships/tags" Target="../tags/tag269.xml" /><Relationship Id="rId24" Type="http://schemas.openxmlformats.org/officeDocument/2006/relationships/tags" Target="../tags/tag270.xml" /><Relationship Id="rId25" Type="http://schemas.openxmlformats.org/officeDocument/2006/relationships/tags" Target="../tags/tag271.xml" /><Relationship Id="rId26" Type="http://schemas.openxmlformats.org/officeDocument/2006/relationships/tags" Target="../tags/tag272.xml" /><Relationship Id="rId27" Type="http://schemas.openxmlformats.org/officeDocument/2006/relationships/tags" Target="../tags/tag273.xml" /><Relationship Id="rId28" Type="http://schemas.openxmlformats.org/officeDocument/2006/relationships/tags" Target="../tags/tag274.xml" /><Relationship Id="rId29" Type="http://schemas.openxmlformats.org/officeDocument/2006/relationships/tags" Target="../tags/tag275.xml" /><Relationship Id="rId3" Type="http://schemas.openxmlformats.org/officeDocument/2006/relationships/tags" Target="../tags/tag249.xml" /><Relationship Id="rId30" Type="http://schemas.openxmlformats.org/officeDocument/2006/relationships/tags" Target="../tags/tag276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22007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燃料电池汽车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燃料电池汽车概述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燃料电池汽车的发展历程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燃料电池汽车的应用场景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燃料电池汽车的市场分析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燃料电池汽车的环保和社会效益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燃料电池汽车概述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燃料电池汽车的定义和分类</a:t>
            </a:r>
            <a:endParaRPr lang="zh-CN" altLang="en-US"/>
          </a:p>
        </p:txBody>
      </p:sp>
      <p:sp>
        <p:nvSpPr>
          <p:cNvPr id="10491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特点：燃料电池汽车具有零排放、低噪音、高效率等优点，被认为是未来汽车发展的重要方向之一。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定义：燃料电池汽车是一种以燃料电池作为动力源的汽车，其工作原理是将氢气和氧气转化为电能，驱动汽车行驶。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分类：根据燃料电池的类型，燃料电池汽车可以分为质子交换膜燃料电池汽车（PEMFC）、固体氧化物燃料电池汽车（SOFC）、熔融碳酸盐燃料电池汽车（MCFC）等。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应用：目前，燃料电池汽车已经在一些国家和地区得到了应用，如日本、美国、欧洲等。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燃料电池汽车的工作原理</a:t>
            </a:r>
            <a:endParaRPr lang="zh-CN" altLang="en-US"/>
          </a:p>
        </p:txBody>
      </p:sp>
      <p:sp>
        <p:nvSpPr>
          <p:cNvPr id="104923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燃料电池主要由燃料电池堆、空气供应系统、冷却系统等组成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燃料电池汽车通过燃料电池产生电能，驱动电动机工作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燃料电池堆通过化学反应产生电能，同时产生水和热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空气供应系统为燃料电池提供氧气，冷却系统为燃料电池堆降温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燃料电池汽车的优势和局限性</a:t>
            </a:r>
            <a:endParaRPr lang="zh-CN" altLang="en-US"/>
          </a:p>
        </p:txBody>
      </p:sp>
      <p:sp>
        <p:nvSpPr>
          <p:cNvPr id="104930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917832" y="1290127"/>
            <a:ext cx="984694" cy="286357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44066" y="4481696"/>
            <a:ext cx="936089" cy="2571100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4"/>
          <p:cNvSpPr/>
          <p:nvPr>
            <p:custDataLst>
              <p:tags r:id="rId4"/>
            </p:custDataLst>
          </p:nvPr>
        </p:nvSpPr>
        <p:spPr>
          <a:xfrm>
            <a:off x="3125699" y="2226227"/>
            <a:ext cx="2571100" cy="388011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5"/>
          <p:cNvSpPr/>
          <p:nvPr>
            <p:custDataLst>
              <p:tags r:id="rId5"/>
            </p:custDataLst>
          </p:nvPr>
        </p:nvSpPr>
        <p:spPr>
          <a:xfrm flipV="1">
            <a:off x="2978533" y="1490400"/>
            <a:ext cx="2863575" cy="137689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125699" y="3042675"/>
            <a:ext cx="2571100" cy="231652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优势：环保、节能、高效、续航里程长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0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284080" y="1305484"/>
            <a:ext cx="984694" cy="286357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09034" y="4496412"/>
            <a:ext cx="936089" cy="2571100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1"/>
          <p:cNvSpPr/>
          <p:nvPr>
            <p:custDataLst>
              <p:tags r:id="rId9"/>
            </p:custDataLst>
          </p:nvPr>
        </p:nvSpPr>
        <p:spPr>
          <a:xfrm>
            <a:off x="6491946" y="2240943"/>
            <a:ext cx="2571100" cy="388011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2"/>
          <p:cNvSpPr/>
          <p:nvPr>
            <p:custDataLst>
              <p:tags r:id="rId10"/>
            </p:custDataLst>
          </p:nvPr>
        </p:nvSpPr>
        <p:spPr>
          <a:xfrm flipV="1">
            <a:off x="6344781" y="1505756"/>
            <a:ext cx="2863575" cy="137689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1946" y="3042675"/>
            <a:ext cx="2571100" cy="231652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局限性：成本高、技术难度大、基础设施不完善、安全性问题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7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燃料电池汽车的发展历程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燃料电池汽车的发展历程</a:t>
            </a:r>
            <a:endParaRPr lang="zh-CN" altLang="en-US"/>
          </a:p>
        </p:txBody>
      </p:sp>
      <p:sp>
        <p:nvSpPr>
          <p:cNvPr id="1049488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19世纪末，燃料电池概念首次提出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20世纪50年代，燃料电池汽车开始研发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20世纪90年代，燃料电池汽车开始商业化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21世纪初，燃料电池汽车开始大规模生产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2010年代，燃料电池汽车技术逐渐成熟，市场逐渐扩大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2020年代，燃料电池汽车市场逐渐成熟，技术逐渐完善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燃料电池汽车的关键技术突破</a:t>
            </a:r>
            <a:endParaRPr lang="zh-CN" altLang="en-US"/>
          </a:p>
        </p:txBody>
      </p:sp>
      <p:sp>
        <p:nvSpPr>
          <p:cNvPr id="10495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氢气储存技术：提高储存密度，降低成本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燃料电池技术：提高能量密度，降低成本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燃料电池汽车设计：提高安全性，降低成本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燃料电池汽车制造：提高生产效率，降低成本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燃料电池汽车的发展趋势和未来展望</a:t>
            </a:r>
            <a:endParaRPr lang="zh-CN" altLang="en-US"/>
          </a:p>
        </p:txBody>
      </p:sp>
      <p:sp>
        <p:nvSpPr>
          <p:cNvPr id="104962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技术进步：燃料电池技术不断成熟，性能不断提高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政策支持：政府加大对燃料电池汽车的扶持力度，推动产业发展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市场需求：随着环保意识的提高，消费者对燃料电池汽车的需求不断增加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竞争加剧：各大汽车厂商纷纷布局燃料电池汽车市场，竞争日益激烈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技术瓶颈：燃料电池汽车的成本、续航里程、充电时间等问题仍需解决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未来展望：燃料电池汽车有望成为未来汽车市场的主流，市场规模不断扩大。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0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0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燃料电池汽车的应用场景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城市客车</a:t>
            </a:r>
            <a:endParaRPr lang="zh-CN" altLang="en-US"/>
          </a:p>
        </p:txBody>
      </p:sp>
      <p:sp>
        <p:nvSpPr>
          <p:cNvPr id="10498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城市公交：燃料电池汽车作为城市公交，可以减少尾气排放，降低环境污染。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旅游大巴：燃料电池汽车作为旅游大巴，可以提供更舒适的乘坐体验，减少噪音和振动。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机场摆渡车：燃料电池汽车作为机场摆渡车，可以提供更环保、更安静的乘坐体验。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城市物流车：燃料电池汽车作为城市物流车，可以减少尾气排放，降低环境污染，提高物流效率。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出租车</a:t>
            </a:r>
            <a:endParaRPr lang="zh-CN" altLang="en-US"/>
          </a:p>
        </p:txBody>
      </p:sp>
      <p:sp>
        <p:nvSpPr>
          <p:cNvPr id="104990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0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1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充电时间：燃料电池汽车充电时间短，适合出租车频繁使用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1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舒适性：燃料电池汽车噪音低，乘坐舒适，适合出租车乘客体验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2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环保：燃料电池汽车排放低，对环境友好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2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续航里程：燃料电池汽车续航里程长，适合出租车长时间行驶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97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私人用车</a:t>
            </a:r>
            <a:endParaRPr lang="zh-CN" altLang="en-US"/>
          </a:p>
        </p:txBody>
      </p:sp>
      <p:sp>
        <p:nvSpPr>
          <p:cNvPr id="104997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城市通勤：适合短途出行，如上下班、购物等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长途旅行：适合长途出行，如自驾游、探亲等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家庭用车：适合家庭日常出行，如接送孩子、购物等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商务用车：适合商务出行，如商务洽谈、出差等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03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物流车</a:t>
            </a:r>
            <a:endParaRPr lang="zh-CN" altLang="en-US"/>
          </a:p>
        </p:txBody>
      </p:sp>
      <p:sp>
        <p:nvSpPr>
          <p:cNvPr id="105003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4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5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5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6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5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5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5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6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6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6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6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6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7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7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城市配送：用于城市内的货物配送，减少尾气排放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特殊运输：用于危险品、易燃易爆品等特殊货物运输，提高安全性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冷链运输：用于冷链货物运输，保证货物新鲜度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长途运输：用于长途货物运输，提高运输效率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https://d.book118.com/418022007021006023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MiSans</vt:lpstr>
      <vt:lpstr>Wingdings</vt:lpstr>
      <vt:lpstr>宋体</vt:lpstr>
      <vt:lpstr>微软雅黑</vt:lpstr>
      <vt:lpstr>Office Theme</vt:lpstr>
      <vt:lpstr>燃料电池汽车</vt:lpstr>
      <vt:lpstr>目录</vt:lpstr>
      <vt:lpstr>添加章节标题</vt:lpstr>
      <vt:lpstr>燃料电池汽车概述</vt:lpstr>
      <vt:lpstr>燃料电池汽车的定义和分类</vt:lpstr>
      <vt:lpstr>燃料电池汽车的工作原理</vt:lpstr>
      <vt:lpstr>燃料电池汽车的优势和局限性</vt:lpstr>
      <vt:lpstr>燃料电池汽车的发展历程</vt:lpstr>
      <vt:lpstr>燃料电池汽车的发展历程</vt:lpstr>
      <vt:lpstr>燃料电池汽车的关键技术突破</vt:lpstr>
      <vt:lpstr>燃料电池汽车的发展趋势和未来展望</vt:lpstr>
      <vt:lpstr>燃料电池汽车的应用场景</vt:lpstr>
      <vt:lpstr>城市客车</vt:lpstr>
      <vt:lpstr>出租车</vt:lpstr>
      <vt:lpstr>私人用车</vt:lpstr>
      <vt:lpstr>物流车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2024-08-29T13:28:16.509</cp:lastPrinted>
  <dcterms:created xsi:type="dcterms:W3CDTF">2024-08-29T05:28:16Z</dcterms:created>
  <dcterms:modified xsi:type="dcterms:W3CDTF">2024-08-29T05:28:19Z</dcterms:modified>
</cp:coreProperties>
</file>