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169B0F-57B5-4370-9BF2-CCE6BBBA3D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104A14-850F-4957-83C5-E1BB67BDE0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138056-8661-4F7A-88FF-A3B51BA0F8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1BFD17-32DB-46CF-8E22-D6EB8EBA30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002329-A4BD-4036-B015-10F49971F8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6CF8E5-2DD3-4AB9-952D-A67DCCBF34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5AE3B4-7B66-4D61-99B9-629DD90B3F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58E5BF-F1F7-42AA-86E7-F925EEEB9F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3BD401-F07A-4B5F-BA34-DDCBCF4311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7B3223-B7AA-4D46-A31A-D8B7AB01DB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7D818F-479C-42BE-A6A8-72BCC096A3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18024025037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华为营销传播案例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63498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60499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华为营销传播概述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华为产品营销传播案例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华为品牌营销传播案例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华为数字营销传播案例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华为营销传播的未来展望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华为营销传播概述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华为始终坚持以客户为中心，通过满足客户需求来实现企业价值。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客户至上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583" r="145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创新驱动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958" r="159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合作共赢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华为注重创新，通过不断的技术创新和产品升级来引领行业发展。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华为倡导开放合作，与合作伙伴共同成长，实现互利共赢。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华为营销传播的理念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华为注重品牌形象的塑造和维护，通过统一的视觉识别和品牌传播提升品牌知名度和美誉度。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292" r="16292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品牌建设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华为通过多元化的销售渠道，包括线上和线下渠道，拓展市场份额。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渠道拓展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华为建立完善的客户关系管理系统，通过个性化服务和持续沟通来提升客户满意度。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华为营销传播的策略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强大的研发实力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华为作为一家技术领先的企业，拥有强大的研发实力，能够不断推出创新的产品和技术。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全球化战略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华为实施全球化战略，积极参与国际市场竞争，提升品牌影响力和市场份额。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企业文化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华为注重企业文化建设，培养员工的归属感和凝聚力，提高企业整体竞争力。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华为营销传播的成功因素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华为产品营销传播案例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32938" r="3293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精准定位、创新科技、高端品质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华为Mate系列手机以大屏幕、高性能和长续航为特点，主要面向高端商务人士和科技爱好者。华为通过精准的市场定位和创新的科技宣传，成功吸引了目标客户群体。同时，强调高端品质和精致工艺，提升了品牌形象和市场地位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华为Mate系列手机营销传播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时尚设计、拍照体验、年轻活力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华为P系列手机注重时尚设计和拍照体验，主要面向年轻消费者。华为通过与知名时尚品牌合作、举办时尚活动和明星代言等方式，将P系列手机与时尚潮流紧密结合。同时，强调拍照功能和用户体验，吸引了大量追求拍照效果的年轻消费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华为P系列手机营销传播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华为MateBook系列笔记本营销传播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轻薄便携、高性能、时尚设计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为MateBook系列笔记本以轻薄便携、高性能和时尚设计为特点，主要面向职场人士和学生。华为通过强调产品的高性能和轻薄便携的特点，以及与办公、学习场景的结合，成功吸引了目标客户群体。同时，通过举办线上线下活动、与合作伙伴联合推广等方式，扩大了品牌知名度和市场份额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华为品牌营销传播案例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https://d.book118.com/418024025037006027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2024-09-04T23:43:06.964</cp:lastPrinted>
  <dcterms:created xsi:type="dcterms:W3CDTF">2024-09-04T15:43:06Z</dcterms:created>
  <dcterms:modified xsi:type="dcterms:W3CDTF">2024-09-04T15:43:09Z</dcterms:modified>
</cp:coreProperties>
</file>