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3EA2A6-86D4-41A8-8EE1-B7A167F4A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64992-9F15-454E-A608-613D1AD61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80676-DBCF-4B09-9CE7-5B5B6EE12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BF42AE-5DD3-4BA1-AD53-C7258C955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D4A3D1-E0BD-4020-A599-A566A2038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640460-A022-40F5-AFF6-5F5257802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BADC26-E811-4E68-9AEF-8009DDFF0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D3907F-58C5-43F5-B5FF-D09D81BE0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72CCBA-7AA0-4343-AC39-E198FD9BD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FD8CF-AF70-43DE-93CE-B4BAED57A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E4B2A-65A6-4C2C-B400-E7265388B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2510013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中考语文排序题技巧课件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中考语文排序题概述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句子之间的关系分析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常见错误选项分析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中考语文排序题解题技巧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中考语文排序题概述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中考语文排序题通常包括句子排序和段落排序两种类型，主要考察学生的语言组织能力和逻辑思维能力。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题型分析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此类题目要求考生根据一定的逻辑关系，重新排列句子或段落，使其语意连贯、逻辑严密。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特点概述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排序题的题型和特点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3" r="289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中考语文排序题主要考察学生的语言运用能力和逻辑思维能力，是检验学生语文综合素质的重要手段。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通过解答排序题，学生可以培养语言组织能力、逻辑思维能力以及解决实际问题的能力，为未来的学习和工作打下基础。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排序题在中考中的地位和作用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考察重点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通读题目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寻找线索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尝试排序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检查验证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排序题的解题思路和步骤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首先通读所有句子或段落，了解整体语意和结构。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寻找句子或段落间的逻辑关系、时间顺序、空间顺序等线索。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根据线索，尝试不同的排列组合，找到最合理的顺序。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最后检查排列后的句子或段落是否语意连贯、逻辑严密，确保答案的准确性。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句子之间的关系分析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按照时间先后顺序排列句子，如“早上、中午、晚上”。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时间顺序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确保每个时间点对应的句子内容逻辑一致，如“春天花开、夏天游泳、秋天丰收、冬天雪景”。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时间点对应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因果关系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句子之间存在因果关系，如“因为天气好，所以出去郊游”。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转折关系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句子之间存在转折关系，如“虽然他很努力，但是成绩还是不理想”。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逻辑关系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并列关系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句子之间存在并列关系，如“我喜欢读书、看电影和旅游”。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主从关系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句子之间存在主从关系，如“在学校的日子里，我学到了很多知识”。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常见错误选项分析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https://d.book118.com/418025100131006030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2024-09-07T12:01:24.751</cp:lastPrinted>
  <dcterms:created xsi:type="dcterms:W3CDTF">2024-09-07T04:01:24Z</dcterms:created>
  <dcterms:modified xsi:type="dcterms:W3CDTF">2024-09-07T04:01:26Z</dcterms:modified>
</cp:coreProperties>
</file>